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4"/>
  </p:sldMasterIdLst>
  <p:notesMasterIdLst>
    <p:notesMasterId r:id="rId24"/>
  </p:notesMasterIdLst>
  <p:sldIdLst>
    <p:sldId id="256" r:id="rId5"/>
    <p:sldId id="283" r:id="rId6"/>
    <p:sldId id="322" r:id="rId7"/>
    <p:sldId id="259" r:id="rId8"/>
    <p:sldId id="261" r:id="rId9"/>
    <p:sldId id="257" r:id="rId10"/>
    <p:sldId id="316" r:id="rId11"/>
    <p:sldId id="313" r:id="rId12"/>
    <p:sldId id="312" r:id="rId13"/>
    <p:sldId id="266" r:id="rId14"/>
    <p:sldId id="314" r:id="rId15"/>
    <p:sldId id="260" r:id="rId16"/>
    <p:sldId id="263" r:id="rId17"/>
    <p:sldId id="317" r:id="rId18"/>
    <p:sldId id="315" r:id="rId19"/>
    <p:sldId id="265" r:id="rId20"/>
    <p:sldId id="318" r:id="rId21"/>
    <p:sldId id="319" r:id="rId22"/>
    <p:sldId id="320" r:id="rId23"/>
  </p:sldIdLst>
  <p:sldSz cx="9144000" cy="5143500" type="screen16x9"/>
  <p:notesSz cx="6858000" cy="9144000"/>
  <p:embeddedFontLst>
    <p:embeddedFont>
      <p:font typeface="Aldrich" panose="020B0604020202020204" charset="0"/>
      <p:regular r:id="rId25"/>
    </p:embeddedFont>
    <p:embeddedFont>
      <p:font typeface="Amiko" panose="020B0604020202020204" charset="0"/>
      <p:regular r:id="rId26"/>
      <p:bold r:id="rId27"/>
    </p:embeddedFont>
    <p:embeddedFont>
      <p:font typeface="Arimo" panose="020B0604020202020204" charset="0"/>
      <p:regular r:id="rId28"/>
      <p:bold r:id="rId29"/>
      <p:italic r:id="rId30"/>
      <p:boldItalic r:id="rId31"/>
    </p:embeddedFont>
    <p:embeddedFont>
      <p:font typeface="Bebas Neue" panose="020B0606020202050201" pitchFamily="34" charset="0"/>
      <p:regular r:id="rId32"/>
    </p:embeddedFont>
    <p:embeddedFont>
      <p:font typeface="Corbel" panose="020B0503020204020204" pitchFamily="34" charset="0"/>
      <p:regular r:id="rId33"/>
      <p:bold r:id="rId34"/>
      <p:italic r:id="rId35"/>
      <p:boldItalic r:id="rId36"/>
    </p:embeddedFont>
    <p:embeddedFont>
      <p:font typeface="Nunito Light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AD7ABA-8CB4-455D-997A-AA613FFF27F8}" v="8" dt="2026-02-06T08:10:06.523"/>
    <p1510:client id="{243323DB-0F47-4055-9E8A-195F04A74034}" v="47" dt="2026-02-05T18:39:26.722"/>
    <p1510:client id="{5FD392A3-BA30-441A-BC75-32DDC3F22BF4}" v="35" dt="2026-02-05T18:38:52.944"/>
    <p1510:client id="{AACD3E3C-3489-4540-89DC-C703DBA0AFA7}" v="1" dt="2026-02-05T22:08:56.020"/>
  </p1510:revLst>
</p1510:revInfo>
</file>

<file path=ppt/tableStyles.xml><?xml version="1.0" encoding="utf-8"?>
<a:tblStyleLst xmlns:a="http://schemas.openxmlformats.org/drawingml/2006/main" def="{3376D0FB-290A-447D-8B20-107BC5DFC0BB}">
  <a:tblStyle styleId="{3376D0FB-290A-447D-8B20-107BC5DFC0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2F01BAC-EAEE-46D4-898A-00D9412182B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g23754f6305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0" name="Google Shape;2200;g23754f6305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" name="Google Shape;2282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3" name="Google Shape;2283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5" name="Google Shape;231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6" name="Google Shape;231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0">
          <a:extLst>
            <a:ext uri="{FF2B5EF4-FFF2-40B4-BE49-F238E27FC236}">
              <a16:creationId xmlns:a16="http://schemas.microsoft.com/office/drawing/2014/main" id="{748DA714-0B0D-AB66-7D8A-D8FF100F8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" name="Google Shape;2251;g20a23ac9eda_0_27708:notes">
            <a:extLst>
              <a:ext uri="{FF2B5EF4-FFF2-40B4-BE49-F238E27FC236}">
                <a16:creationId xmlns:a16="http://schemas.microsoft.com/office/drawing/2014/main" id="{75993528-F659-F5F0-C812-5BAD7CB0CB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2" name="Google Shape;2252;g20a23ac9eda_0_27708:notes">
            <a:extLst>
              <a:ext uri="{FF2B5EF4-FFF2-40B4-BE49-F238E27FC236}">
                <a16:creationId xmlns:a16="http://schemas.microsoft.com/office/drawing/2014/main" id="{4F817200-0B3B-4B69-CFBB-6D09CDF527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4381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>
          <a:extLst>
            <a:ext uri="{FF2B5EF4-FFF2-40B4-BE49-F238E27FC236}">
              <a16:creationId xmlns:a16="http://schemas.microsoft.com/office/drawing/2014/main" id="{6D8E1D65-6C97-D972-C2A6-5BB4ECC54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>
            <a:extLst>
              <a:ext uri="{FF2B5EF4-FFF2-40B4-BE49-F238E27FC236}">
                <a16:creationId xmlns:a16="http://schemas.microsoft.com/office/drawing/2014/main" id="{CC278C7C-5618-C723-6966-D79141A320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>
            <a:extLst>
              <a:ext uri="{FF2B5EF4-FFF2-40B4-BE49-F238E27FC236}">
                <a16:creationId xmlns:a16="http://schemas.microsoft.com/office/drawing/2014/main" id="{5459E20C-0E24-7E2F-A5A9-7B9FE7B06C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2191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7" name="Google Shape;2787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8" name="Google Shape;2788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g23754f63051_1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9" name="Google Shape;2259;g23754f63051_1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3" name="Google Shape;2243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>
          <a:extLst>
            <a:ext uri="{FF2B5EF4-FFF2-40B4-BE49-F238E27FC236}">
              <a16:creationId xmlns:a16="http://schemas.microsoft.com/office/drawing/2014/main" id="{38D0F0F5-38E7-F7C3-7CA6-2A9851484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>
            <a:extLst>
              <a:ext uri="{FF2B5EF4-FFF2-40B4-BE49-F238E27FC236}">
                <a16:creationId xmlns:a16="http://schemas.microsoft.com/office/drawing/2014/main" id="{B7F7EBCC-6C66-0740-2B54-7FBC3C90A2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>
            <a:extLst>
              <a:ext uri="{FF2B5EF4-FFF2-40B4-BE49-F238E27FC236}">
                <a16:creationId xmlns:a16="http://schemas.microsoft.com/office/drawing/2014/main" id="{8A2BC9F2-AC55-5C7E-658C-4AA3AC9B1E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4836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80079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6" name="Google Shape;2386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6">
          <a:extLst>
            <a:ext uri="{FF2B5EF4-FFF2-40B4-BE49-F238E27FC236}">
              <a16:creationId xmlns:a16="http://schemas.microsoft.com/office/drawing/2014/main" id="{D5F60B2D-BA73-6A2F-E57F-1A3BFCFE0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g54dda1946d_6_308:notes">
            <a:extLst>
              <a:ext uri="{FF2B5EF4-FFF2-40B4-BE49-F238E27FC236}">
                <a16:creationId xmlns:a16="http://schemas.microsoft.com/office/drawing/2014/main" id="{8ED669BC-10E2-3D35-7B2A-52B7125C7E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" name="Google Shape;2298;g54dda1946d_6_308:notes">
            <a:extLst>
              <a:ext uri="{FF2B5EF4-FFF2-40B4-BE49-F238E27FC236}">
                <a16:creationId xmlns:a16="http://schemas.microsoft.com/office/drawing/2014/main" id="{83C2BA6D-60BA-C721-B104-BB1D51F9AF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207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78375" y="1545375"/>
            <a:ext cx="4522500" cy="16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78375" y="3353425"/>
            <a:ext cx="2679300" cy="6585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5400000" flipH="1">
            <a:off x="-898090" y="1273739"/>
            <a:ext cx="3061182" cy="669859"/>
            <a:chOff x="1858125" y="4081513"/>
            <a:chExt cx="1482700" cy="324450"/>
          </a:xfrm>
        </p:grpSpPr>
        <p:sp>
          <p:nvSpPr>
            <p:cNvPr id="12" name="Google Shape;12;p2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 rot="5400000">
            <a:off x="4902500" y="14843"/>
            <a:ext cx="107692" cy="610821"/>
            <a:chOff x="5052300" y="-1560100"/>
            <a:chExt cx="53650" cy="304300"/>
          </a:xfrm>
        </p:grpSpPr>
        <p:sp>
          <p:nvSpPr>
            <p:cNvPr id="20" name="Google Shape;20;p2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 rot="-8100000" flipH="1">
            <a:off x="424076" y="27949"/>
            <a:ext cx="46269" cy="485123"/>
            <a:chOff x="266100" y="1388638"/>
            <a:chExt cx="23050" cy="241675"/>
          </a:xfrm>
        </p:grpSpPr>
        <p:sp>
          <p:nvSpPr>
            <p:cNvPr id="30" name="Google Shape;30;p2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-7" y="4652064"/>
            <a:ext cx="2493920" cy="391323"/>
            <a:chOff x="1202525" y="4995863"/>
            <a:chExt cx="1242425" cy="194950"/>
          </a:xfrm>
        </p:grpSpPr>
        <p:sp>
          <p:nvSpPr>
            <p:cNvPr id="35" name="Google Shape;35;p2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2"/>
          <p:cNvGrpSpPr/>
          <p:nvPr/>
        </p:nvGrpSpPr>
        <p:grpSpPr>
          <a:xfrm flipH="1">
            <a:off x="-824241" y="3317800"/>
            <a:ext cx="1459310" cy="1155742"/>
            <a:chOff x="2615125" y="1853763"/>
            <a:chExt cx="1027900" cy="814075"/>
          </a:xfrm>
        </p:grpSpPr>
        <p:sp>
          <p:nvSpPr>
            <p:cNvPr id="45" name="Google Shape;45;p2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5325016" y="4769925"/>
            <a:ext cx="872453" cy="247044"/>
            <a:chOff x="1788000" y="2921988"/>
            <a:chExt cx="595775" cy="168700"/>
          </a:xfrm>
        </p:grpSpPr>
        <p:sp>
          <p:nvSpPr>
            <p:cNvPr id="50" name="Google Shape;50;p2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1485633" y="76216"/>
            <a:ext cx="3134979" cy="391304"/>
            <a:chOff x="584425" y="719288"/>
            <a:chExt cx="1551125" cy="193600"/>
          </a:xfrm>
        </p:grpSpPr>
        <p:sp>
          <p:nvSpPr>
            <p:cNvPr id="57" name="Google Shape;57;p2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>
            <a:off x="2783126" y="4802466"/>
            <a:ext cx="1293956" cy="247048"/>
            <a:chOff x="4029725" y="2424788"/>
            <a:chExt cx="644625" cy="123075"/>
          </a:xfrm>
        </p:grpSpPr>
        <p:sp>
          <p:nvSpPr>
            <p:cNvPr id="72" name="Google Shape;72;p2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2"/>
          <p:cNvGrpSpPr/>
          <p:nvPr/>
        </p:nvGrpSpPr>
        <p:grpSpPr>
          <a:xfrm rot="-5400000" flipH="1">
            <a:off x="4355899" y="4564011"/>
            <a:ext cx="166363" cy="723969"/>
            <a:chOff x="1270600" y="4032263"/>
            <a:chExt cx="82875" cy="360650"/>
          </a:xfrm>
        </p:grpSpPr>
        <p:sp>
          <p:nvSpPr>
            <p:cNvPr id="87" name="Google Shape;87;p2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3" name="Google Shape;1353;p22"/>
          <p:cNvSpPr txBox="1">
            <a:spLocks noGrp="1"/>
          </p:cNvSpPr>
          <p:nvPr>
            <p:ph type="body" idx="1"/>
          </p:nvPr>
        </p:nvSpPr>
        <p:spPr>
          <a:xfrm>
            <a:off x="720000" y="1497600"/>
            <a:ext cx="4236900" cy="24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1B4E5"/>
              </a:buClr>
              <a:buSzPts val="1500"/>
              <a:buAutoNum type="arabicPeriod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1354" name="Google Shape;1354;p22"/>
          <p:cNvGrpSpPr/>
          <p:nvPr/>
        </p:nvGrpSpPr>
        <p:grpSpPr>
          <a:xfrm rot="10800000" flipH="1">
            <a:off x="-498460" y="3983791"/>
            <a:ext cx="1211674" cy="1212158"/>
            <a:chOff x="2082888" y="2732413"/>
            <a:chExt cx="813750" cy="814075"/>
          </a:xfrm>
        </p:grpSpPr>
        <p:sp>
          <p:nvSpPr>
            <p:cNvPr id="1355" name="Google Shape;1355;p22"/>
            <p:cNvSpPr/>
            <p:nvPr/>
          </p:nvSpPr>
          <p:spPr>
            <a:xfrm>
              <a:off x="2082888" y="2732413"/>
              <a:ext cx="813750" cy="814075"/>
            </a:xfrm>
            <a:custGeom>
              <a:avLst/>
              <a:gdLst/>
              <a:ahLst/>
              <a:cxnLst/>
              <a:rect l="l" t="t" r="r" b="b"/>
              <a:pathLst>
                <a:path w="32550" h="32563" extrusionOk="0">
                  <a:moveTo>
                    <a:pt x="17327" y="2723"/>
                  </a:moveTo>
                  <a:lnTo>
                    <a:pt x="17561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9" y="5075"/>
                  </a:lnTo>
                  <a:lnTo>
                    <a:pt x="23239" y="6793"/>
                  </a:lnTo>
                  <a:cubicBezTo>
                    <a:pt x="24202" y="7508"/>
                    <a:pt x="25055" y="8347"/>
                    <a:pt x="25770" y="9310"/>
                  </a:cubicBezTo>
                  <a:lnTo>
                    <a:pt x="27489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3"/>
                    <a:pt x="27847" y="13779"/>
                    <a:pt x="27984" y="14989"/>
                  </a:cubicBezTo>
                  <a:lnTo>
                    <a:pt x="29840" y="15236"/>
                  </a:lnTo>
                  <a:lnTo>
                    <a:pt x="29840" y="17341"/>
                  </a:lnTo>
                  <a:lnTo>
                    <a:pt x="27984" y="17574"/>
                  </a:lnTo>
                  <a:cubicBezTo>
                    <a:pt x="27847" y="18784"/>
                    <a:pt x="27530" y="19953"/>
                    <a:pt x="27062" y="21026"/>
                  </a:cubicBezTo>
                  <a:lnTo>
                    <a:pt x="28547" y="22153"/>
                  </a:lnTo>
                  <a:lnTo>
                    <a:pt x="27489" y="23982"/>
                  </a:lnTo>
                  <a:lnTo>
                    <a:pt x="25770" y="23254"/>
                  </a:lnTo>
                  <a:cubicBezTo>
                    <a:pt x="25055" y="24216"/>
                    <a:pt x="24202" y="25069"/>
                    <a:pt x="23239" y="25769"/>
                  </a:cubicBezTo>
                  <a:lnTo>
                    <a:pt x="23969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61" y="27984"/>
                  </a:cubicBezTo>
                  <a:lnTo>
                    <a:pt x="17327" y="29854"/>
                  </a:lnTo>
                  <a:lnTo>
                    <a:pt x="15223" y="29854"/>
                  </a:lnTo>
                  <a:lnTo>
                    <a:pt x="14989" y="27984"/>
                  </a:lnTo>
                  <a:cubicBezTo>
                    <a:pt x="13766" y="27860"/>
                    <a:pt x="12610" y="27544"/>
                    <a:pt x="11538" y="27062"/>
                  </a:cubicBezTo>
                  <a:lnTo>
                    <a:pt x="10410" y="28561"/>
                  </a:lnTo>
                  <a:lnTo>
                    <a:pt x="8581" y="27502"/>
                  </a:lnTo>
                  <a:lnTo>
                    <a:pt x="9310" y="25769"/>
                  </a:lnTo>
                  <a:cubicBezTo>
                    <a:pt x="8348" y="25069"/>
                    <a:pt x="7495" y="24216"/>
                    <a:pt x="6780" y="23254"/>
                  </a:cubicBezTo>
                  <a:lnTo>
                    <a:pt x="5061" y="23982"/>
                  </a:lnTo>
                  <a:lnTo>
                    <a:pt x="4002" y="22153"/>
                  </a:lnTo>
                  <a:lnTo>
                    <a:pt x="5487" y="21026"/>
                  </a:lnTo>
                  <a:cubicBezTo>
                    <a:pt x="5020" y="19953"/>
                    <a:pt x="4703" y="18784"/>
                    <a:pt x="4566" y="17574"/>
                  </a:cubicBezTo>
                  <a:lnTo>
                    <a:pt x="2710" y="17341"/>
                  </a:lnTo>
                  <a:lnTo>
                    <a:pt x="2710" y="15236"/>
                  </a:lnTo>
                  <a:lnTo>
                    <a:pt x="4566" y="14989"/>
                  </a:lnTo>
                  <a:cubicBezTo>
                    <a:pt x="4703" y="13779"/>
                    <a:pt x="5020" y="12623"/>
                    <a:pt x="5487" y="11551"/>
                  </a:cubicBezTo>
                  <a:lnTo>
                    <a:pt x="4002" y="10423"/>
                  </a:lnTo>
                  <a:lnTo>
                    <a:pt x="5061" y="8595"/>
                  </a:lnTo>
                  <a:lnTo>
                    <a:pt x="6780" y="9310"/>
                  </a:lnTo>
                  <a:cubicBezTo>
                    <a:pt x="7495" y="8347"/>
                    <a:pt x="8348" y="7508"/>
                    <a:pt x="9310" y="6793"/>
                  </a:cubicBezTo>
                  <a:lnTo>
                    <a:pt x="8581" y="5075"/>
                  </a:lnTo>
                  <a:lnTo>
                    <a:pt x="10410" y="4015"/>
                  </a:lnTo>
                  <a:lnTo>
                    <a:pt x="11538" y="5500"/>
                  </a:lnTo>
                  <a:cubicBezTo>
                    <a:pt x="12610" y="5033"/>
                    <a:pt x="13766" y="4717"/>
                    <a:pt x="14989" y="4580"/>
                  </a:cubicBezTo>
                  <a:lnTo>
                    <a:pt x="15223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5261" y="32562"/>
                    <a:pt x="32549" y="25274"/>
                    <a:pt x="32549" y="16281"/>
                  </a:cubicBezTo>
                  <a:cubicBezTo>
                    <a:pt x="32549" y="7288"/>
                    <a:pt x="25261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2"/>
            <p:cNvSpPr/>
            <p:nvPr/>
          </p:nvSpPr>
          <p:spPr>
            <a:xfrm>
              <a:off x="2249263" y="2900838"/>
              <a:ext cx="481675" cy="481675"/>
            </a:xfrm>
            <a:custGeom>
              <a:avLst/>
              <a:gdLst/>
              <a:ahLst/>
              <a:cxnLst/>
              <a:rect l="l" t="t" r="r" b="b"/>
              <a:pathLst>
                <a:path w="19267" h="19267" extrusionOk="0">
                  <a:moveTo>
                    <a:pt x="8884" y="1"/>
                  </a:moveTo>
                  <a:lnTo>
                    <a:pt x="8636" y="1913"/>
                  </a:lnTo>
                  <a:cubicBezTo>
                    <a:pt x="7936" y="1995"/>
                    <a:pt x="7261" y="2174"/>
                    <a:pt x="6629" y="2449"/>
                  </a:cubicBezTo>
                  <a:lnTo>
                    <a:pt x="5460" y="909"/>
                  </a:lnTo>
                  <a:lnTo>
                    <a:pt x="4168" y="1665"/>
                  </a:lnTo>
                  <a:lnTo>
                    <a:pt x="4910" y="3439"/>
                  </a:lnTo>
                  <a:cubicBezTo>
                    <a:pt x="4360" y="3866"/>
                    <a:pt x="3865" y="4361"/>
                    <a:pt x="3438" y="4911"/>
                  </a:cubicBezTo>
                  <a:lnTo>
                    <a:pt x="1665" y="4168"/>
                  </a:lnTo>
                  <a:lnTo>
                    <a:pt x="908" y="5461"/>
                  </a:lnTo>
                  <a:lnTo>
                    <a:pt x="2448" y="6629"/>
                  </a:lnTo>
                  <a:cubicBezTo>
                    <a:pt x="2173" y="7262"/>
                    <a:pt x="1995" y="7936"/>
                    <a:pt x="1913" y="8637"/>
                  </a:cubicBezTo>
                  <a:lnTo>
                    <a:pt x="1" y="8884"/>
                  </a:lnTo>
                  <a:lnTo>
                    <a:pt x="1" y="10384"/>
                  </a:lnTo>
                  <a:lnTo>
                    <a:pt x="1913" y="10617"/>
                  </a:lnTo>
                  <a:cubicBezTo>
                    <a:pt x="1995" y="11332"/>
                    <a:pt x="2173" y="12006"/>
                    <a:pt x="2448" y="12639"/>
                  </a:cubicBezTo>
                  <a:lnTo>
                    <a:pt x="908" y="13794"/>
                  </a:lnTo>
                  <a:lnTo>
                    <a:pt x="1665" y="15100"/>
                  </a:lnTo>
                  <a:lnTo>
                    <a:pt x="3438" y="14344"/>
                  </a:lnTo>
                  <a:cubicBezTo>
                    <a:pt x="3865" y="14907"/>
                    <a:pt x="4360" y="15402"/>
                    <a:pt x="4910" y="15829"/>
                  </a:cubicBezTo>
                  <a:lnTo>
                    <a:pt x="4168" y="17602"/>
                  </a:lnTo>
                  <a:lnTo>
                    <a:pt x="5460" y="18345"/>
                  </a:lnTo>
                  <a:lnTo>
                    <a:pt x="6629" y="16819"/>
                  </a:lnTo>
                  <a:cubicBezTo>
                    <a:pt x="7261" y="17080"/>
                    <a:pt x="7936" y="17259"/>
                    <a:pt x="8636" y="17355"/>
                  </a:cubicBezTo>
                  <a:lnTo>
                    <a:pt x="8884" y="19267"/>
                  </a:lnTo>
                  <a:lnTo>
                    <a:pt x="10383" y="19267"/>
                  </a:lnTo>
                  <a:lnTo>
                    <a:pt x="10617" y="17355"/>
                  </a:lnTo>
                  <a:cubicBezTo>
                    <a:pt x="11332" y="17259"/>
                    <a:pt x="12006" y="17080"/>
                    <a:pt x="12638" y="16819"/>
                  </a:cubicBezTo>
                  <a:lnTo>
                    <a:pt x="13794" y="18345"/>
                  </a:lnTo>
                  <a:lnTo>
                    <a:pt x="15099" y="17602"/>
                  </a:lnTo>
                  <a:lnTo>
                    <a:pt x="14344" y="15829"/>
                  </a:lnTo>
                  <a:cubicBezTo>
                    <a:pt x="14907" y="15402"/>
                    <a:pt x="15402" y="14907"/>
                    <a:pt x="15829" y="14344"/>
                  </a:cubicBezTo>
                  <a:lnTo>
                    <a:pt x="17602" y="15100"/>
                  </a:lnTo>
                  <a:lnTo>
                    <a:pt x="18345" y="13794"/>
                  </a:lnTo>
                  <a:lnTo>
                    <a:pt x="16819" y="12639"/>
                  </a:lnTo>
                  <a:cubicBezTo>
                    <a:pt x="17079" y="12006"/>
                    <a:pt x="17259" y="11332"/>
                    <a:pt x="17354" y="10617"/>
                  </a:cubicBezTo>
                  <a:lnTo>
                    <a:pt x="19266" y="10384"/>
                  </a:lnTo>
                  <a:lnTo>
                    <a:pt x="19266" y="8884"/>
                  </a:lnTo>
                  <a:lnTo>
                    <a:pt x="17354" y="8637"/>
                  </a:lnTo>
                  <a:cubicBezTo>
                    <a:pt x="17259" y="7936"/>
                    <a:pt x="17079" y="7262"/>
                    <a:pt x="16819" y="6629"/>
                  </a:cubicBezTo>
                  <a:lnTo>
                    <a:pt x="18345" y="5461"/>
                  </a:lnTo>
                  <a:lnTo>
                    <a:pt x="17602" y="4168"/>
                  </a:lnTo>
                  <a:lnTo>
                    <a:pt x="15829" y="4911"/>
                  </a:lnTo>
                  <a:cubicBezTo>
                    <a:pt x="15402" y="4361"/>
                    <a:pt x="14907" y="3866"/>
                    <a:pt x="14344" y="3439"/>
                  </a:cubicBezTo>
                  <a:lnTo>
                    <a:pt x="15099" y="1665"/>
                  </a:lnTo>
                  <a:lnTo>
                    <a:pt x="13794" y="909"/>
                  </a:lnTo>
                  <a:lnTo>
                    <a:pt x="12638" y="2449"/>
                  </a:lnTo>
                  <a:cubicBezTo>
                    <a:pt x="12006" y="2174"/>
                    <a:pt x="11332" y="1995"/>
                    <a:pt x="10617" y="1913"/>
                  </a:cubicBezTo>
                  <a:lnTo>
                    <a:pt x="103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2"/>
            <p:cNvSpPr/>
            <p:nvPr/>
          </p:nvSpPr>
          <p:spPr>
            <a:xfrm>
              <a:off x="2351038" y="2993663"/>
              <a:ext cx="277100" cy="277125"/>
            </a:xfrm>
            <a:custGeom>
              <a:avLst/>
              <a:gdLst/>
              <a:ahLst/>
              <a:cxnLst/>
              <a:rect l="l" t="t" r="r" b="b"/>
              <a:pathLst>
                <a:path w="11084" h="11085" extrusionOk="0">
                  <a:moveTo>
                    <a:pt x="5542" y="1"/>
                  </a:moveTo>
                  <a:cubicBezTo>
                    <a:pt x="2475" y="1"/>
                    <a:pt x="0" y="2490"/>
                    <a:pt x="0" y="5543"/>
                  </a:cubicBezTo>
                  <a:cubicBezTo>
                    <a:pt x="0" y="8609"/>
                    <a:pt x="2475" y="11084"/>
                    <a:pt x="5542" y="11084"/>
                  </a:cubicBezTo>
                  <a:cubicBezTo>
                    <a:pt x="8595" y="11084"/>
                    <a:pt x="11083" y="8609"/>
                    <a:pt x="11083" y="5543"/>
                  </a:cubicBezTo>
                  <a:cubicBezTo>
                    <a:pt x="11083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2"/>
            <p:cNvSpPr/>
            <p:nvPr/>
          </p:nvSpPr>
          <p:spPr>
            <a:xfrm>
              <a:off x="2364438" y="300708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2" y="1"/>
                    <a:pt x="1" y="2241"/>
                    <a:pt x="1" y="5006"/>
                  </a:cubicBezTo>
                  <a:cubicBezTo>
                    <a:pt x="1" y="7769"/>
                    <a:pt x="2242" y="10011"/>
                    <a:pt x="5006" y="10011"/>
                  </a:cubicBezTo>
                  <a:cubicBezTo>
                    <a:pt x="7770" y="10011"/>
                    <a:pt x="10012" y="7769"/>
                    <a:pt x="10012" y="5006"/>
                  </a:cubicBezTo>
                  <a:cubicBezTo>
                    <a:pt x="10012" y="2241"/>
                    <a:pt x="7770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22"/>
          <p:cNvGrpSpPr/>
          <p:nvPr/>
        </p:nvGrpSpPr>
        <p:grpSpPr>
          <a:xfrm rot="10800000" flipH="1">
            <a:off x="8430765" y="3310479"/>
            <a:ext cx="1211674" cy="1212158"/>
            <a:chOff x="2082888" y="2732413"/>
            <a:chExt cx="813750" cy="814075"/>
          </a:xfrm>
        </p:grpSpPr>
        <p:sp>
          <p:nvSpPr>
            <p:cNvPr id="1360" name="Google Shape;1360;p22"/>
            <p:cNvSpPr/>
            <p:nvPr/>
          </p:nvSpPr>
          <p:spPr>
            <a:xfrm>
              <a:off x="2082888" y="2732413"/>
              <a:ext cx="813750" cy="814075"/>
            </a:xfrm>
            <a:custGeom>
              <a:avLst/>
              <a:gdLst/>
              <a:ahLst/>
              <a:cxnLst/>
              <a:rect l="l" t="t" r="r" b="b"/>
              <a:pathLst>
                <a:path w="32550" h="32563" extrusionOk="0">
                  <a:moveTo>
                    <a:pt x="17327" y="2723"/>
                  </a:moveTo>
                  <a:lnTo>
                    <a:pt x="17561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9" y="5075"/>
                  </a:lnTo>
                  <a:lnTo>
                    <a:pt x="23239" y="6793"/>
                  </a:lnTo>
                  <a:cubicBezTo>
                    <a:pt x="24202" y="7508"/>
                    <a:pt x="25055" y="8347"/>
                    <a:pt x="25770" y="9310"/>
                  </a:cubicBezTo>
                  <a:lnTo>
                    <a:pt x="27489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3"/>
                    <a:pt x="27847" y="13779"/>
                    <a:pt x="27984" y="14989"/>
                  </a:cubicBezTo>
                  <a:lnTo>
                    <a:pt x="29840" y="15236"/>
                  </a:lnTo>
                  <a:lnTo>
                    <a:pt x="29840" y="17341"/>
                  </a:lnTo>
                  <a:lnTo>
                    <a:pt x="27984" y="17574"/>
                  </a:lnTo>
                  <a:cubicBezTo>
                    <a:pt x="27847" y="18784"/>
                    <a:pt x="27530" y="19953"/>
                    <a:pt x="27062" y="21026"/>
                  </a:cubicBezTo>
                  <a:lnTo>
                    <a:pt x="28547" y="22153"/>
                  </a:lnTo>
                  <a:lnTo>
                    <a:pt x="27489" y="23982"/>
                  </a:lnTo>
                  <a:lnTo>
                    <a:pt x="25770" y="23254"/>
                  </a:lnTo>
                  <a:cubicBezTo>
                    <a:pt x="25055" y="24216"/>
                    <a:pt x="24202" y="25069"/>
                    <a:pt x="23239" y="25769"/>
                  </a:cubicBezTo>
                  <a:lnTo>
                    <a:pt x="23969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61" y="27984"/>
                  </a:cubicBezTo>
                  <a:lnTo>
                    <a:pt x="17327" y="29854"/>
                  </a:lnTo>
                  <a:lnTo>
                    <a:pt x="15223" y="29854"/>
                  </a:lnTo>
                  <a:lnTo>
                    <a:pt x="14989" y="27984"/>
                  </a:lnTo>
                  <a:cubicBezTo>
                    <a:pt x="13766" y="27860"/>
                    <a:pt x="12610" y="27544"/>
                    <a:pt x="11538" y="27062"/>
                  </a:cubicBezTo>
                  <a:lnTo>
                    <a:pt x="10410" y="28561"/>
                  </a:lnTo>
                  <a:lnTo>
                    <a:pt x="8581" y="27502"/>
                  </a:lnTo>
                  <a:lnTo>
                    <a:pt x="9310" y="25769"/>
                  </a:lnTo>
                  <a:cubicBezTo>
                    <a:pt x="8348" y="25069"/>
                    <a:pt x="7495" y="24216"/>
                    <a:pt x="6780" y="23254"/>
                  </a:cubicBezTo>
                  <a:lnTo>
                    <a:pt x="5061" y="23982"/>
                  </a:lnTo>
                  <a:lnTo>
                    <a:pt x="4002" y="22153"/>
                  </a:lnTo>
                  <a:lnTo>
                    <a:pt x="5487" y="21026"/>
                  </a:lnTo>
                  <a:cubicBezTo>
                    <a:pt x="5020" y="19953"/>
                    <a:pt x="4703" y="18784"/>
                    <a:pt x="4566" y="17574"/>
                  </a:cubicBezTo>
                  <a:lnTo>
                    <a:pt x="2710" y="17341"/>
                  </a:lnTo>
                  <a:lnTo>
                    <a:pt x="2710" y="15236"/>
                  </a:lnTo>
                  <a:lnTo>
                    <a:pt x="4566" y="14989"/>
                  </a:lnTo>
                  <a:cubicBezTo>
                    <a:pt x="4703" y="13779"/>
                    <a:pt x="5020" y="12623"/>
                    <a:pt x="5487" y="11551"/>
                  </a:cubicBezTo>
                  <a:lnTo>
                    <a:pt x="4002" y="10423"/>
                  </a:lnTo>
                  <a:lnTo>
                    <a:pt x="5061" y="8595"/>
                  </a:lnTo>
                  <a:lnTo>
                    <a:pt x="6780" y="9310"/>
                  </a:lnTo>
                  <a:cubicBezTo>
                    <a:pt x="7495" y="8347"/>
                    <a:pt x="8348" y="7508"/>
                    <a:pt x="9310" y="6793"/>
                  </a:cubicBezTo>
                  <a:lnTo>
                    <a:pt x="8581" y="5075"/>
                  </a:lnTo>
                  <a:lnTo>
                    <a:pt x="10410" y="4015"/>
                  </a:lnTo>
                  <a:lnTo>
                    <a:pt x="11538" y="5500"/>
                  </a:lnTo>
                  <a:cubicBezTo>
                    <a:pt x="12610" y="5033"/>
                    <a:pt x="13766" y="4717"/>
                    <a:pt x="14989" y="4580"/>
                  </a:cubicBezTo>
                  <a:lnTo>
                    <a:pt x="15223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5261" y="32562"/>
                    <a:pt x="32549" y="25274"/>
                    <a:pt x="32549" y="16281"/>
                  </a:cubicBezTo>
                  <a:cubicBezTo>
                    <a:pt x="32549" y="7288"/>
                    <a:pt x="25261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2"/>
            <p:cNvSpPr/>
            <p:nvPr/>
          </p:nvSpPr>
          <p:spPr>
            <a:xfrm>
              <a:off x="2249263" y="2900838"/>
              <a:ext cx="481675" cy="481675"/>
            </a:xfrm>
            <a:custGeom>
              <a:avLst/>
              <a:gdLst/>
              <a:ahLst/>
              <a:cxnLst/>
              <a:rect l="l" t="t" r="r" b="b"/>
              <a:pathLst>
                <a:path w="19267" h="19267" extrusionOk="0">
                  <a:moveTo>
                    <a:pt x="8884" y="1"/>
                  </a:moveTo>
                  <a:lnTo>
                    <a:pt x="8636" y="1913"/>
                  </a:lnTo>
                  <a:cubicBezTo>
                    <a:pt x="7936" y="1995"/>
                    <a:pt x="7261" y="2174"/>
                    <a:pt x="6629" y="2449"/>
                  </a:cubicBezTo>
                  <a:lnTo>
                    <a:pt x="5460" y="909"/>
                  </a:lnTo>
                  <a:lnTo>
                    <a:pt x="4168" y="1665"/>
                  </a:lnTo>
                  <a:lnTo>
                    <a:pt x="4910" y="3439"/>
                  </a:lnTo>
                  <a:cubicBezTo>
                    <a:pt x="4360" y="3866"/>
                    <a:pt x="3865" y="4361"/>
                    <a:pt x="3438" y="4911"/>
                  </a:cubicBezTo>
                  <a:lnTo>
                    <a:pt x="1665" y="4168"/>
                  </a:lnTo>
                  <a:lnTo>
                    <a:pt x="908" y="5461"/>
                  </a:lnTo>
                  <a:lnTo>
                    <a:pt x="2448" y="6629"/>
                  </a:lnTo>
                  <a:cubicBezTo>
                    <a:pt x="2173" y="7262"/>
                    <a:pt x="1995" y="7936"/>
                    <a:pt x="1913" y="8637"/>
                  </a:cubicBezTo>
                  <a:lnTo>
                    <a:pt x="1" y="8884"/>
                  </a:lnTo>
                  <a:lnTo>
                    <a:pt x="1" y="10384"/>
                  </a:lnTo>
                  <a:lnTo>
                    <a:pt x="1913" y="10617"/>
                  </a:lnTo>
                  <a:cubicBezTo>
                    <a:pt x="1995" y="11332"/>
                    <a:pt x="2173" y="12006"/>
                    <a:pt x="2448" y="12639"/>
                  </a:cubicBezTo>
                  <a:lnTo>
                    <a:pt x="908" y="13794"/>
                  </a:lnTo>
                  <a:lnTo>
                    <a:pt x="1665" y="15100"/>
                  </a:lnTo>
                  <a:lnTo>
                    <a:pt x="3438" y="14344"/>
                  </a:lnTo>
                  <a:cubicBezTo>
                    <a:pt x="3865" y="14907"/>
                    <a:pt x="4360" y="15402"/>
                    <a:pt x="4910" y="15829"/>
                  </a:cubicBezTo>
                  <a:lnTo>
                    <a:pt x="4168" y="17602"/>
                  </a:lnTo>
                  <a:lnTo>
                    <a:pt x="5460" y="18345"/>
                  </a:lnTo>
                  <a:lnTo>
                    <a:pt x="6629" y="16819"/>
                  </a:lnTo>
                  <a:cubicBezTo>
                    <a:pt x="7261" y="17080"/>
                    <a:pt x="7936" y="17259"/>
                    <a:pt x="8636" y="17355"/>
                  </a:cubicBezTo>
                  <a:lnTo>
                    <a:pt x="8884" y="19267"/>
                  </a:lnTo>
                  <a:lnTo>
                    <a:pt x="10383" y="19267"/>
                  </a:lnTo>
                  <a:lnTo>
                    <a:pt x="10617" y="17355"/>
                  </a:lnTo>
                  <a:cubicBezTo>
                    <a:pt x="11332" y="17259"/>
                    <a:pt x="12006" y="17080"/>
                    <a:pt x="12638" y="16819"/>
                  </a:cubicBezTo>
                  <a:lnTo>
                    <a:pt x="13794" y="18345"/>
                  </a:lnTo>
                  <a:lnTo>
                    <a:pt x="15099" y="17602"/>
                  </a:lnTo>
                  <a:lnTo>
                    <a:pt x="14344" y="15829"/>
                  </a:lnTo>
                  <a:cubicBezTo>
                    <a:pt x="14907" y="15402"/>
                    <a:pt x="15402" y="14907"/>
                    <a:pt x="15829" y="14344"/>
                  </a:cubicBezTo>
                  <a:lnTo>
                    <a:pt x="17602" y="15100"/>
                  </a:lnTo>
                  <a:lnTo>
                    <a:pt x="18345" y="13794"/>
                  </a:lnTo>
                  <a:lnTo>
                    <a:pt x="16819" y="12639"/>
                  </a:lnTo>
                  <a:cubicBezTo>
                    <a:pt x="17079" y="12006"/>
                    <a:pt x="17259" y="11332"/>
                    <a:pt x="17354" y="10617"/>
                  </a:cubicBezTo>
                  <a:lnTo>
                    <a:pt x="19266" y="10384"/>
                  </a:lnTo>
                  <a:lnTo>
                    <a:pt x="19266" y="8884"/>
                  </a:lnTo>
                  <a:lnTo>
                    <a:pt x="17354" y="8637"/>
                  </a:lnTo>
                  <a:cubicBezTo>
                    <a:pt x="17259" y="7936"/>
                    <a:pt x="17079" y="7262"/>
                    <a:pt x="16819" y="6629"/>
                  </a:cubicBezTo>
                  <a:lnTo>
                    <a:pt x="18345" y="5461"/>
                  </a:lnTo>
                  <a:lnTo>
                    <a:pt x="17602" y="4168"/>
                  </a:lnTo>
                  <a:lnTo>
                    <a:pt x="15829" y="4911"/>
                  </a:lnTo>
                  <a:cubicBezTo>
                    <a:pt x="15402" y="4361"/>
                    <a:pt x="14907" y="3866"/>
                    <a:pt x="14344" y="3439"/>
                  </a:cubicBezTo>
                  <a:lnTo>
                    <a:pt x="15099" y="1665"/>
                  </a:lnTo>
                  <a:lnTo>
                    <a:pt x="13794" y="909"/>
                  </a:lnTo>
                  <a:lnTo>
                    <a:pt x="12638" y="2449"/>
                  </a:lnTo>
                  <a:cubicBezTo>
                    <a:pt x="12006" y="2174"/>
                    <a:pt x="11332" y="1995"/>
                    <a:pt x="10617" y="1913"/>
                  </a:cubicBezTo>
                  <a:lnTo>
                    <a:pt x="103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2"/>
            <p:cNvSpPr/>
            <p:nvPr/>
          </p:nvSpPr>
          <p:spPr>
            <a:xfrm>
              <a:off x="2351038" y="2993663"/>
              <a:ext cx="277100" cy="277125"/>
            </a:xfrm>
            <a:custGeom>
              <a:avLst/>
              <a:gdLst/>
              <a:ahLst/>
              <a:cxnLst/>
              <a:rect l="l" t="t" r="r" b="b"/>
              <a:pathLst>
                <a:path w="11084" h="11085" extrusionOk="0">
                  <a:moveTo>
                    <a:pt x="5542" y="1"/>
                  </a:moveTo>
                  <a:cubicBezTo>
                    <a:pt x="2475" y="1"/>
                    <a:pt x="0" y="2490"/>
                    <a:pt x="0" y="5543"/>
                  </a:cubicBezTo>
                  <a:cubicBezTo>
                    <a:pt x="0" y="8609"/>
                    <a:pt x="2475" y="11084"/>
                    <a:pt x="5542" y="11084"/>
                  </a:cubicBezTo>
                  <a:cubicBezTo>
                    <a:pt x="8595" y="11084"/>
                    <a:pt x="11083" y="8609"/>
                    <a:pt x="11083" y="5543"/>
                  </a:cubicBezTo>
                  <a:cubicBezTo>
                    <a:pt x="11083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2"/>
            <p:cNvSpPr/>
            <p:nvPr/>
          </p:nvSpPr>
          <p:spPr>
            <a:xfrm>
              <a:off x="2364438" y="300708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2" y="1"/>
                    <a:pt x="1" y="2241"/>
                    <a:pt x="1" y="5006"/>
                  </a:cubicBezTo>
                  <a:cubicBezTo>
                    <a:pt x="1" y="7769"/>
                    <a:pt x="2242" y="10011"/>
                    <a:pt x="5006" y="10011"/>
                  </a:cubicBezTo>
                  <a:cubicBezTo>
                    <a:pt x="7770" y="10011"/>
                    <a:pt x="10012" y="7769"/>
                    <a:pt x="10012" y="5006"/>
                  </a:cubicBezTo>
                  <a:cubicBezTo>
                    <a:pt x="10012" y="2241"/>
                    <a:pt x="7770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22"/>
          <p:cNvGrpSpPr/>
          <p:nvPr/>
        </p:nvGrpSpPr>
        <p:grpSpPr>
          <a:xfrm rot="5400000" flipH="1">
            <a:off x="-27294" y="1339918"/>
            <a:ext cx="1040685" cy="140812"/>
            <a:chOff x="3541575" y="3743138"/>
            <a:chExt cx="518450" cy="70150"/>
          </a:xfrm>
        </p:grpSpPr>
        <p:sp>
          <p:nvSpPr>
            <p:cNvPr id="1365" name="Google Shape;1365;p22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2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2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2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2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22"/>
          <p:cNvGrpSpPr/>
          <p:nvPr/>
        </p:nvGrpSpPr>
        <p:grpSpPr>
          <a:xfrm>
            <a:off x="119088" y="141487"/>
            <a:ext cx="1433238" cy="748498"/>
            <a:chOff x="2114900" y="3510863"/>
            <a:chExt cx="573800" cy="299675"/>
          </a:xfrm>
        </p:grpSpPr>
        <p:sp>
          <p:nvSpPr>
            <p:cNvPr id="1371" name="Google Shape;1371;p22"/>
            <p:cNvSpPr/>
            <p:nvPr/>
          </p:nvSpPr>
          <p:spPr>
            <a:xfrm>
              <a:off x="2114900" y="3762763"/>
              <a:ext cx="47825" cy="47775"/>
            </a:xfrm>
            <a:custGeom>
              <a:avLst/>
              <a:gdLst/>
              <a:ahLst/>
              <a:cxnLst/>
              <a:rect l="l" t="t" r="r" b="b"/>
              <a:pathLst>
                <a:path w="1913" h="1911" extrusionOk="0">
                  <a:moveTo>
                    <a:pt x="950" y="165"/>
                  </a:moveTo>
                  <a:cubicBezTo>
                    <a:pt x="1390" y="165"/>
                    <a:pt x="1748" y="523"/>
                    <a:pt x="1748" y="963"/>
                  </a:cubicBezTo>
                  <a:cubicBezTo>
                    <a:pt x="1748" y="1403"/>
                    <a:pt x="1390" y="1746"/>
                    <a:pt x="950" y="1746"/>
                  </a:cubicBezTo>
                  <a:cubicBezTo>
                    <a:pt x="523" y="1746"/>
                    <a:pt x="166" y="1403"/>
                    <a:pt x="166" y="963"/>
                  </a:cubicBezTo>
                  <a:cubicBezTo>
                    <a:pt x="166" y="523"/>
                    <a:pt x="523" y="165"/>
                    <a:pt x="950" y="165"/>
                  </a:cubicBezTo>
                  <a:close/>
                  <a:moveTo>
                    <a:pt x="950" y="0"/>
                  </a:moveTo>
                  <a:cubicBezTo>
                    <a:pt x="428" y="0"/>
                    <a:pt x="1" y="426"/>
                    <a:pt x="1" y="963"/>
                  </a:cubicBezTo>
                  <a:cubicBezTo>
                    <a:pt x="1" y="1485"/>
                    <a:pt x="428" y="1911"/>
                    <a:pt x="950" y="1911"/>
                  </a:cubicBezTo>
                  <a:cubicBezTo>
                    <a:pt x="1486" y="1911"/>
                    <a:pt x="1913" y="1485"/>
                    <a:pt x="1913" y="963"/>
                  </a:cubicBezTo>
                  <a:cubicBezTo>
                    <a:pt x="1913" y="426"/>
                    <a:pt x="1486" y="0"/>
                    <a:pt x="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2"/>
            <p:cNvSpPr/>
            <p:nvPr/>
          </p:nvSpPr>
          <p:spPr>
            <a:xfrm>
              <a:off x="2129700" y="3777888"/>
              <a:ext cx="18225" cy="1790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0"/>
                  </a:moveTo>
                  <a:cubicBezTo>
                    <a:pt x="166" y="0"/>
                    <a:pt x="1" y="151"/>
                    <a:pt x="1" y="358"/>
                  </a:cubicBezTo>
                  <a:cubicBezTo>
                    <a:pt x="1" y="550"/>
                    <a:pt x="166" y="715"/>
                    <a:pt x="358" y="715"/>
                  </a:cubicBezTo>
                  <a:cubicBezTo>
                    <a:pt x="564" y="715"/>
                    <a:pt x="729" y="550"/>
                    <a:pt x="729" y="358"/>
                  </a:cubicBezTo>
                  <a:cubicBezTo>
                    <a:pt x="729" y="151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2"/>
            <p:cNvSpPr/>
            <p:nvPr/>
          </p:nvSpPr>
          <p:spPr>
            <a:xfrm>
              <a:off x="2136575" y="3524513"/>
              <a:ext cx="536650" cy="259575"/>
            </a:xfrm>
            <a:custGeom>
              <a:avLst/>
              <a:gdLst/>
              <a:ahLst/>
              <a:cxnLst/>
              <a:rect l="l" t="t" r="r" b="b"/>
              <a:pathLst>
                <a:path w="21466" h="10383" extrusionOk="0">
                  <a:moveTo>
                    <a:pt x="21355" y="0"/>
                  </a:moveTo>
                  <a:lnTo>
                    <a:pt x="16873" y="4057"/>
                  </a:lnTo>
                  <a:lnTo>
                    <a:pt x="1" y="4057"/>
                  </a:lnTo>
                  <a:lnTo>
                    <a:pt x="1" y="10383"/>
                  </a:lnTo>
                  <a:lnTo>
                    <a:pt x="179" y="10383"/>
                  </a:lnTo>
                  <a:lnTo>
                    <a:pt x="179" y="4222"/>
                  </a:lnTo>
                  <a:lnTo>
                    <a:pt x="16942" y="4222"/>
                  </a:lnTo>
                  <a:lnTo>
                    <a:pt x="21466" y="124"/>
                  </a:lnTo>
                  <a:lnTo>
                    <a:pt x="21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2"/>
            <p:cNvSpPr/>
            <p:nvPr/>
          </p:nvSpPr>
          <p:spPr>
            <a:xfrm>
              <a:off x="2653950" y="3510863"/>
              <a:ext cx="34750" cy="31400"/>
            </a:xfrm>
            <a:custGeom>
              <a:avLst/>
              <a:gdLst/>
              <a:ahLst/>
              <a:cxnLst/>
              <a:rect l="l" t="t" r="r" b="b"/>
              <a:pathLst>
                <a:path w="1390" h="1256" extrusionOk="0">
                  <a:moveTo>
                    <a:pt x="686" y="1"/>
                  </a:moveTo>
                  <a:cubicBezTo>
                    <a:pt x="538" y="1"/>
                    <a:pt x="390" y="53"/>
                    <a:pt x="275" y="161"/>
                  </a:cubicBezTo>
                  <a:cubicBezTo>
                    <a:pt x="15" y="395"/>
                    <a:pt x="0" y="794"/>
                    <a:pt x="235" y="1041"/>
                  </a:cubicBezTo>
                  <a:cubicBezTo>
                    <a:pt x="361" y="1183"/>
                    <a:pt x="532" y="1256"/>
                    <a:pt x="703" y="1256"/>
                  </a:cubicBezTo>
                  <a:cubicBezTo>
                    <a:pt x="849" y="1256"/>
                    <a:pt x="995" y="1203"/>
                    <a:pt x="1115" y="1096"/>
                  </a:cubicBezTo>
                  <a:cubicBezTo>
                    <a:pt x="1376" y="863"/>
                    <a:pt x="1390" y="464"/>
                    <a:pt x="1156" y="203"/>
                  </a:cubicBezTo>
                  <a:cubicBezTo>
                    <a:pt x="1031" y="70"/>
                    <a:pt x="858" y="1"/>
                    <a:pt x="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2"/>
            <p:cNvSpPr/>
            <p:nvPr/>
          </p:nvSpPr>
          <p:spPr>
            <a:xfrm>
              <a:off x="2167175" y="3619388"/>
              <a:ext cx="18250" cy="17900"/>
            </a:xfrm>
            <a:custGeom>
              <a:avLst/>
              <a:gdLst/>
              <a:ahLst/>
              <a:cxnLst/>
              <a:rect l="l" t="t" r="r" b="b"/>
              <a:pathLst>
                <a:path w="730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29" y="565"/>
                    <a:pt x="729" y="358"/>
                  </a:cubicBezTo>
                  <a:cubicBezTo>
                    <a:pt x="729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2"/>
            <p:cNvSpPr/>
            <p:nvPr/>
          </p:nvSpPr>
          <p:spPr>
            <a:xfrm>
              <a:off x="2224225" y="3619388"/>
              <a:ext cx="18275" cy="17900"/>
            </a:xfrm>
            <a:custGeom>
              <a:avLst/>
              <a:gdLst/>
              <a:ahLst/>
              <a:cxnLst/>
              <a:rect l="l" t="t" r="r" b="b"/>
              <a:pathLst>
                <a:path w="731" h="716" extrusionOk="0">
                  <a:moveTo>
                    <a:pt x="373" y="0"/>
                  </a:moveTo>
                  <a:cubicBezTo>
                    <a:pt x="166" y="0"/>
                    <a:pt x="1" y="165"/>
                    <a:pt x="1" y="358"/>
                  </a:cubicBezTo>
                  <a:cubicBezTo>
                    <a:pt x="1" y="565"/>
                    <a:pt x="166" y="715"/>
                    <a:pt x="373" y="715"/>
                  </a:cubicBezTo>
                  <a:cubicBezTo>
                    <a:pt x="565" y="715"/>
                    <a:pt x="730" y="565"/>
                    <a:pt x="730" y="358"/>
                  </a:cubicBezTo>
                  <a:cubicBezTo>
                    <a:pt x="730" y="165"/>
                    <a:pt x="565" y="0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2"/>
            <p:cNvSpPr/>
            <p:nvPr/>
          </p:nvSpPr>
          <p:spPr>
            <a:xfrm>
              <a:off x="2281650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51" y="0"/>
                    <a:pt x="1" y="165"/>
                    <a:pt x="1" y="358"/>
                  </a:cubicBezTo>
                  <a:cubicBezTo>
                    <a:pt x="1" y="565"/>
                    <a:pt x="151" y="715"/>
                    <a:pt x="358" y="715"/>
                  </a:cubicBezTo>
                  <a:cubicBezTo>
                    <a:pt x="551" y="715"/>
                    <a:pt x="716" y="565"/>
                    <a:pt x="716" y="358"/>
                  </a:cubicBezTo>
                  <a:cubicBezTo>
                    <a:pt x="716" y="165"/>
                    <a:pt x="551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2"/>
            <p:cNvSpPr/>
            <p:nvPr/>
          </p:nvSpPr>
          <p:spPr>
            <a:xfrm>
              <a:off x="2338725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15" y="565"/>
                    <a:pt x="715" y="358"/>
                  </a:cubicBezTo>
                  <a:cubicBezTo>
                    <a:pt x="715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" name="Google Shape;1379;p22"/>
          <p:cNvGrpSpPr/>
          <p:nvPr/>
        </p:nvGrpSpPr>
        <p:grpSpPr>
          <a:xfrm rot="-5400000" flipH="1">
            <a:off x="173169" y="3425896"/>
            <a:ext cx="465142" cy="315397"/>
            <a:chOff x="1602350" y="3347138"/>
            <a:chExt cx="231725" cy="157125"/>
          </a:xfrm>
        </p:grpSpPr>
        <p:sp>
          <p:nvSpPr>
            <p:cNvPr id="1380" name="Google Shape;1380;p22"/>
            <p:cNvSpPr/>
            <p:nvPr/>
          </p:nvSpPr>
          <p:spPr>
            <a:xfrm>
              <a:off x="1753625" y="3424488"/>
              <a:ext cx="68075" cy="67725"/>
            </a:xfrm>
            <a:custGeom>
              <a:avLst/>
              <a:gdLst/>
              <a:ahLst/>
              <a:cxnLst/>
              <a:rect l="l" t="t" r="r" b="b"/>
              <a:pathLst>
                <a:path w="2723" h="2709" extrusionOk="0">
                  <a:moveTo>
                    <a:pt x="1375" y="233"/>
                  </a:moveTo>
                  <a:cubicBezTo>
                    <a:pt x="1678" y="248"/>
                    <a:pt x="1953" y="358"/>
                    <a:pt x="2158" y="578"/>
                  </a:cubicBezTo>
                  <a:cubicBezTo>
                    <a:pt x="2365" y="783"/>
                    <a:pt x="2475" y="1073"/>
                    <a:pt x="2475" y="1361"/>
                  </a:cubicBezTo>
                  <a:cubicBezTo>
                    <a:pt x="2475" y="1663"/>
                    <a:pt x="2351" y="1938"/>
                    <a:pt x="2131" y="2145"/>
                  </a:cubicBezTo>
                  <a:cubicBezTo>
                    <a:pt x="1925" y="2351"/>
                    <a:pt x="1636" y="2461"/>
                    <a:pt x="1348" y="2461"/>
                  </a:cubicBezTo>
                  <a:cubicBezTo>
                    <a:pt x="728" y="2461"/>
                    <a:pt x="233" y="1953"/>
                    <a:pt x="248" y="1333"/>
                  </a:cubicBezTo>
                  <a:cubicBezTo>
                    <a:pt x="261" y="728"/>
                    <a:pt x="756" y="233"/>
                    <a:pt x="1361" y="233"/>
                  </a:cubicBezTo>
                  <a:close/>
                  <a:moveTo>
                    <a:pt x="1375" y="0"/>
                  </a:moveTo>
                  <a:cubicBezTo>
                    <a:pt x="1018" y="0"/>
                    <a:pt x="673" y="123"/>
                    <a:pt x="413" y="385"/>
                  </a:cubicBezTo>
                  <a:cubicBezTo>
                    <a:pt x="151" y="633"/>
                    <a:pt x="13" y="976"/>
                    <a:pt x="0" y="1333"/>
                  </a:cubicBezTo>
                  <a:cubicBezTo>
                    <a:pt x="0" y="2076"/>
                    <a:pt x="591" y="2695"/>
                    <a:pt x="1348" y="2708"/>
                  </a:cubicBezTo>
                  <a:lnTo>
                    <a:pt x="1361" y="2708"/>
                  </a:lnTo>
                  <a:cubicBezTo>
                    <a:pt x="1718" y="2708"/>
                    <a:pt x="2048" y="2571"/>
                    <a:pt x="2310" y="2323"/>
                  </a:cubicBezTo>
                  <a:cubicBezTo>
                    <a:pt x="2558" y="2076"/>
                    <a:pt x="2709" y="1733"/>
                    <a:pt x="2709" y="1375"/>
                  </a:cubicBezTo>
                  <a:cubicBezTo>
                    <a:pt x="2723" y="1003"/>
                    <a:pt x="2585" y="673"/>
                    <a:pt x="2323" y="413"/>
                  </a:cubicBezTo>
                  <a:cubicBezTo>
                    <a:pt x="2076" y="151"/>
                    <a:pt x="1746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2"/>
            <p:cNvSpPr/>
            <p:nvPr/>
          </p:nvSpPr>
          <p:spPr>
            <a:xfrm>
              <a:off x="1781125" y="3451988"/>
              <a:ext cx="12725" cy="12725"/>
            </a:xfrm>
            <a:custGeom>
              <a:avLst/>
              <a:gdLst/>
              <a:ahLst/>
              <a:cxnLst/>
              <a:rect l="l" t="t" r="r" b="b"/>
              <a:pathLst>
                <a:path w="509" h="509" extrusionOk="0">
                  <a:moveTo>
                    <a:pt x="261" y="0"/>
                  </a:moveTo>
                  <a:cubicBezTo>
                    <a:pt x="123" y="0"/>
                    <a:pt x="13" y="110"/>
                    <a:pt x="13" y="248"/>
                  </a:cubicBezTo>
                  <a:cubicBezTo>
                    <a:pt x="0" y="385"/>
                    <a:pt x="123" y="508"/>
                    <a:pt x="261" y="508"/>
                  </a:cubicBezTo>
                  <a:cubicBezTo>
                    <a:pt x="398" y="508"/>
                    <a:pt x="508" y="398"/>
                    <a:pt x="508" y="261"/>
                  </a:cubicBezTo>
                  <a:cubicBezTo>
                    <a:pt x="508" y="110"/>
                    <a:pt x="398" y="0"/>
                    <a:pt x="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2"/>
            <p:cNvSpPr/>
            <p:nvPr/>
          </p:nvSpPr>
          <p:spPr>
            <a:xfrm>
              <a:off x="1778375" y="3448863"/>
              <a:ext cx="18575" cy="18600"/>
            </a:xfrm>
            <a:custGeom>
              <a:avLst/>
              <a:gdLst/>
              <a:ahLst/>
              <a:cxnLst/>
              <a:rect l="l" t="t" r="r" b="b"/>
              <a:pathLst>
                <a:path w="743" h="744" extrusionOk="0">
                  <a:moveTo>
                    <a:pt x="371" y="248"/>
                  </a:moveTo>
                  <a:cubicBezTo>
                    <a:pt x="413" y="248"/>
                    <a:pt x="440" y="263"/>
                    <a:pt x="468" y="290"/>
                  </a:cubicBezTo>
                  <a:cubicBezTo>
                    <a:pt x="495" y="303"/>
                    <a:pt x="508" y="345"/>
                    <a:pt x="508" y="373"/>
                  </a:cubicBezTo>
                  <a:cubicBezTo>
                    <a:pt x="508" y="413"/>
                    <a:pt x="495" y="441"/>
                    <a:pt x="468" y="468"/>
                  </a:cubicBezTo>
                  <a:cubicBezTo>
                    <a:pt x="440" y="496"/>
                    <a:pt x="385" y="510"/>
                    <a:pt x="371" y="510"/>
                  </a:cubicBezTo>
                  <a:cubicBezTo>
                    <a:pt x="330" y="510"/>
                    <a:pt x="303" y="496"/>
                    <a:pt x="275" y="468"/>
                  </a:cubicBezTo>
                  <a:cubicBezTo>
                    <a:pt x="248" y="441"/>
                    <a:pt x="233" y="413"/>
                    <a:pt x="233" y="373"/>
                  </a:cubicBezTo>
                  <a:cubicBezTo>
                    <a:pt x="233" y="345"/>
                    <a:pt x="248" y="303"/>
                    <a:pt x="275" y="276"/>
                  </a:cubicBezTo>
                  <a:cubicBezTo>
                    <a:pt x="303" y="263"/>
                    <a:pt x="330" y="248"/>
                    <a:pt x="371" y="248"/>
                  </a:cubicBezTo>
                  <a:close/>
                  <a:moveTo>
                    <a:pt x="371" y="1"/>
                  </a:moveTo>
                  <a:cubicBezTo>
                    <a:pt x="275" y="1"/>
                    <a:pt x="178" y="43"/>
                    <a:pt x="110" y="111"/>
                  </a:cubicBezTo>
                  <a:cubicBezTo>
                    <a:pt x="41" y="180"/>
                    <a:pt x="0" y="276"/>
                    <a:pt x="0" y="373"/>
                  </a:cubicBezTo>
                  <a:cubicBezTo>
                    <a:pt x="0" y="468"/>
                    <a:pt x="28" y="565"/>
                    <a:pt x="110" y="633"/>
                  </a:cubicBezTo>
                  <a:cubicBezTo>
                    <a:pt x="178" y="703"/>
                    <a:pt x="261" y="743"/>
                    <a:pt x="371" y="743"/>
                  </a:cubicBezTo>
                  <a:cubicBezTo>
                    <a:pt x="468" y="743"/>
                    <a:pt x="563" y="716"/>
                    <a:pt x="633" y="648"/>
                  </a:cubicBezTo>
                  <a:cubicBezTo>
                    <a:pt x="701" y="578"/>
                    <a:pt x="743" y="483"/>
                    <a:pt x="743" y="386"/>
                  </a:cubicBezTo>
                  <a:cubicBezTo>
                    <a:pt x="743" y="276"/>
                    <a:pt x="701" y="193"/>
                    <a:pt x="633" y="111"/>
                  </a:cubicBezTo>
                  <a:cubicBezTo>
                    <a:pt x="563" y="43"/>
                    <a:pt x="481" y="1"/>
                    <a:pt x="3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2"/>
            <p:cNvSpPr/>
            <p:nvPr/>
          </p:nvSpPr>
          <p:spPr>
            <a:xfrm>
              <a:off x="1741250" y="3412438"/>
              <a:ext cx="92825" cy="91825"/>
            </a:xfrm>
            <a:custGeom>
              <a:avLst/>
              <a:gdLst/>
              <a:ahLst/>
              <a:cxnLst/>
              <a:rect l="l" t="t" r="r" b="b"/>
              <a:pathLst>
                <a:path w="3713" h="3673" extrusionOk="0">
                  <a:moveTo>
                    <a:pt x="1883" y="234"/>
                  </a:moveTo>
                  <a:cubicBezTo>
                    <a:pt x="2310" y="248"/>
                    <a:pt x="2708" y="413"/>
                    <a:pt x="2998" y="715"/>
                  </a:cubicBezTo>
                  <a:cubicBezTo>
                    <a:pt x="3300" y="1032"/>
                    <a:pt x="3465" y="1430"/>
                    <a:pt x="3451" y="1857"/>
                  </a:cubicBezTo>
                  <a:cubicBezTo>
                    <a:pt x="3451" y="2283"/>
                    <a:pt x="3273" y="2682"/>
                    <a:pt x="2970" y="2985"/>
                  </a:cubicBezTo>
                  <a:cubicBezTo>
                    <a:pt x="2668" y="3273"/>
                    <a:pt x="2255" y="3425"/>
                    <a:pt x="1828" y="3438"/>
                  </a:cubicBezTo>
                  <a:cubicBezTo>
                    <a:pt x="1403" y="3425"/>
                    <a:pt x="1003" y="3260"/>
                    <a:pt x="715" y="2943"/>
                  </a:cubicBezTo>
                  <a:cubicBezTo>
                    <a:pt x="413" y="2640"/>
                    <a:pt x="248" y="2242"/>
                    <a:pt x="261" y="1815"/>
                  </a:cubicBezTo>
                  <a:cubicBezTo>
                    <a:pt x="275" y="935"/>
                    <a:pt x="990" y="234"/>
                    <a:pt x="1856" y="234"/>
                  </a:cubicBezTo>
                  <a:close/>
                  <a:moveTo>
                    <a:pt x="1856" y="0"/>
                  </a:moveTo>
                  <a:cubicBezTo>
                    <a:pt x="853" y="0"/>
                    <a:pt x="28" y="798"/>
                    <a:pt x="13" y="1815"/>
                  </a:cubicBezTo>
                  <a:cubicBezTo>
                    <a:pt x="0" y="2820"/>
                    <a:pt x="811" y="3658"/>
                    <a:pt x="1828" y="3672"/>
                  </a:cubicBezTo>
                  <a:lnTo>
                    <a:pt x="1856" y="3672"/>
                  </a:lnTo>
                  <a:cubicBezTo>
                    <a:pt x="2860" y="3672"/>
                    <a:pt x="3685" y="2860"/>
                    <a:pt x="3699" y="1857"/>
                  </a:cubicBezTo>
                  <a:cubicBezTo>
                    <a:pt x="3713" y="853"/>
                    <a:pt x="2888" y="14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2"/>
            <p:cNvSpPr/>
            <p:nvPr/>
          </p:nvSpPr>
          <p:spPr>
            <a:xfrm>
              <a:off x="1624675" y="3367063"/>
              <a:ext cx="162975" cy="94200"/>
            </a:xfrm>
            <a:custGeom>
              <a:avLst/>
              <a:gdLst/>
              <a:ahLst/>
              <a:cxnLst/>
              <a:rect l="l" t="t" r="r" b="b"/>
              <a:pathLst>
                <a:path w="6519" h="3768" extrusionOk="0">
                  <a:moveTo>
                    <a:pt x="193" y="0"/>
                  </a:moveTo>
                  <a:lnTo>
                    <a:pt x="1" y="138"/>
                  </a:lnTo>
                  <a:lnTo>
                    <a:pt x="2628" y="3713"/>
                  </a:lnTo>
                  <a:lnTo>
                    <a:pt x="6519" y="3768"/>
                  </a:lnTo>
                  <a:lnTo>
                    <a:pt x="6519" y="3535"/>
                  </a:lnTo>
                  <a:lnTo>
                    <a:pt x="2751" y="3480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2"/>
            <p:cNvSpPr/>
            <p:nvPr/>
          </p:nvSpPr>
          <p:spPr>
            <a:xfrm>
              <a:off x="1602350" y="3347138"/>
              <a:ext cx="50900" cy="45100"/>
            </a:xfrm>
            <a:custGeom>
              <a:avLst/>
              <a:gdLst/>
              <a:ahLst/>
              <a:cxnLst/>
              <a:rect l="l" t="t" r="r" b="b"/>
              <a:pathLst>
                <a:path w="2036" h="1804" extrusionOk="0">
                  <a:moveTo>
                    <a:pt x="1020" y="1"/>
                  </a:moveTo>
                  <a:cubicBezTo>
                    <a:pt x="835" y="1"/>
                    <a:pt x="646" y="58"/>
                    <a:pt x="481" y="179"/>
                  </a:cubicBezTo>
                  <a:cubicBezTo>
                    <a:pt x="83" y="467"/>
                    <a:pt x="1" y="1031"/>
                    <a:pt x="289" y="1430"/>
                  </a:cubicBezTo>
                  <a:cubicBezTo>
                    <a:pt x="469" y="1675"/>
                    <a:pt x="742" y="1804"/>
                    <a:pt x="1017" y="1804"/>
                  </a:cubicBezTo>
                  <a:cubicBezTo>
                    <a:pt x="1205" y="1804"/>
                    <a:pt x="1393" y="1744"/>
                    <a:pt x="1554" y="1622"/>
                  </a:cubicBezTo>
                  <a:cubicBezTo>
                    <a:pt x="1953" y="1334"/>
                    <a:pt x="2036" y="770"/>
                    <a:pt x="1747" y="371"/>
                  </a:cubicBezTo>
                  <a:cubicBezTo>
                    <a:pt x="1573" y="131"/>
                    <a:pt x="1300" y="1"/>
                    <a:pt x="10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" name="Google Shape;1386;p22"/>
          <p:cNvGrpSpPr/>
          <p:nvPr/>
        </p:nvGrpSpPr>
        <p:grpSpPr>
          <a:xfrm rot="10800000">
            <a:off x="6412098" y="4900030"/>
            <a:ext cx="2009250" cy="315254"/>
            <a:chOff x="1202525" y="4995863"/>
            <a:chExt cx="1242425" cy="194950"/>
          </a:xfrm>
        </p:grpSpPr>
        <p:sp>
          <p:nvSpPr>
            <p:cNvPr id="1387" name="Google Shape;1387;p22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2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2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2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2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2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2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2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2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22"/>
          <p:cNvGrpSpPr/>
          <p:nvPr/>
        </p:nvGrpSpPr>
        <p:grpSpPr>
          <a:xfrm rot="-5400000" flipH="1">
            <a:off x="6799582" y="889111"/>
            <a:ext cx="4092132" cy="294019"/>
            <a:chOff x="3477300" y="4642138"/>
            <a:chExt cx="2038625" cy="146475"/>
          </a:xfrm>
        </p:grpSpPr>
        <p:sp>
          <p:nvSpPr>
            <p:cNvPr id="1397" name="Google Shape;1397;p22"/>
            <p:cNvSpPr/>
            <p:nvPr/>
          </p:nvSpPr>
          <p:spPr>
            <a:xfrm>
              <a:off x="3477300" y="4642138"/>
              <a:ext cx="2038625" cy="146475"/>
            </a:xfrm>
            <a:custGeom>
              <a:avLst/>
              <a:gdLst/>
              <a:ahLst/>
              <a:cxnLst/>
              <a:rect l="l" t="t" r="r" b="b"/>
              <a:pathLst>
                <a:path w="81545" h="5859" extrusionOk="0">
                  <a:moveTo>
                    <a:pt x="81365" y="178"/>
                  </a:moveTo>
                  <a:lnTo>
                    <a:pt x="81365" y="5679"/>
                  </a:lnTo>
                  <a:lnTo>
                    <a:pt x="166" y="5679"/>
                  </a:lnTo>
                  <a:lnTo>
                    <a:pt x="166" y="178"/>
                  </a:lnTo>
                  <a:close/>
                  <a:moveTo>
                    <a:pt x="1" y="0"/>
                  </a:moveTo>
                  <a:lnTo>
                    <a:pt x="1" y="5858"/>
                  </a:lnTo>
                  <a:lnTo>
                    <a:pt x="81544" y="5858"/>
                  </a:lnTo>
                  <a:lnTo>
                    <a:pt x="81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2"/>
            <p:cNvSpPr/>
            <p:nvPr/>
          </p:nvSpPr>
          <p:spPr>
            <a:xfrm>
              <a:off x="5368750" y="4688513"/>
              <a:ext cx="53975" cy="53675"/>
            </a:xfrm>
            <a:custGeom>
              <a:avLst/>
              <a:gdLst/>
              <a:ahLst/>
              <a:cxnLst/>
              <a:rect l="l" t="t" r="r" b="b"/>
              <a:pathLst>
                <a:path w="2159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48" y="1913"/>
                  </a:lnTo>
                  <a:lnTo>
                    <a:pt x="248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59" y="2146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2"/>
            <p:cNvSpPr/>
            <p:nvPr/>
          </p:nvSpPr>
          <p:spPr>
            <a:xfrm>
              <a:off x="5297925" y="4688513"/>
              <a:ext cx="53675" cy="53675"/>
            </a:xfrm>
            <a:custGeom>
              <a:avLst/>
              <a:gdLst/>
              <a:ahLst/>
              <a:cxnLst/>
              <a:rect l="l" t="t" r="r" b="b"/>
              <a:pathLst>
                <a:path w="2147" h="2147" extrusionOk="0">
                  <a:moveTo>
                    <a:pt x="1912" y="235"/>
                  </a:moveTo>
                  <a:lnTo>
                    <a:pt x="1912" y="1913"/>
                  </a:lnTo>
                  <a:lnTo>
                    <a:pt x="248" y="1913"/>
                  </a:lnTo>
                  <a:lnTo>
                    <a:pt x="248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2"/>
            <p:cNvSpPr/>
            <p:nvPr/>
          </p:nvSpPr>
          <p:spPr>
            <a:xfrm>
              <a:off x="5227125" y="4688513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33" y="1913"/>
                  </a:lnTo>
                  <a:lnTo>
                    <a:pt x="233" y="235"/>
                  </a:lnTo>
                  <a:close/>
                  <a:moveTo>
                    <a:pt x="0" y="1"/>
                  </a:moveTo>
                  <a:lnTo>
                    <a:pt x="0" y="2146"/>
                  </a:lnTo>
                  <a:lnTo>
                    <a:pt x="2145" y="2146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2"/>
            <p:cNvSpPr/>
            <p:nvPr/>
          </p:nvSpPr>
          <p:spPr>
            <a:xfrm>
              <a:off x="5156300" y="4688513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34" y="1913"/>
                  </a:lnTo>
                  <a:lnTo>
                    <a:pt x="234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2"/>
            <p:cNvSpPr/>
            <p:nvPr/>
          </p:nvSpPr>
          <p:spPr>
            <a:xfrm>
              <a:off x="5348825" y="4712263"/>
              <a:ext cx="23025" cy="6200"/>
            </a:xfrm>
            <a:custGeom>
              <a:avLst/>
              <a:gdLst/>
              <a:ahLst/>
              <a:cxnLst/>
              <a:rect l="l" t="t" r="r" b="b"/>
              <a:pathLst>
                <a:path w="921" h="248" extrusionOk="0">
                  <a:moveTo>
                    <a:pt x="0" y="0"/>
                  </a:moveTo>
                  <a:lnTo>
                    <a:pt x="0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2"/>
            <p:cNvSpPr/>
            <p:nvPr/>
          </p:nvSpPr>
          <p:spPr>
            <a:xfrm>
              <a:off x="5278000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0" y="0"/>
                  </a:moveTo>
                  <a:lnTo>
                    <a:pt x="0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2"/>
            <p:cNvSpPr/>
            <p:nvPr/>
          </p:nvSpPr>
          <p:spPr>
            <a:xfrm>
              <a:off x="5207175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2"/>
            <p:cNvSpPr/>
            <p:nvPr/>
          </p:nvSpPr>
          <p:spPr>
            <a:xfrm>
              <a:off x="5136350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2" y="248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2"/>
            <p:cNvSpPr/>
            <p:nvPr/>
          </p:nvSpPr>
          <p:spPr>
            <a:xfrm>
              <a:off x="5417200" y="4712263"/>
              <a:ext cx="23075" cy="6200"/>
            </a:xfrm>
            <a:custGeom>
              <a:avLst/>
              <a:gdLst/>
              <a:ahLst/>
              <a:cxnLst/>
              <a:rect l="l" t="t" r="r" b="b"/>
              <a:pathLst>
                <a:path w="923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3" y="248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7" name="Google Shape;1407;p22"/>
          <p:cNvGrpSpPr/>
          <p:nvPr/>
        </p:nvGrpSpPr>
        <p:grpSpPr>
          <a:xfrm rot="5400000" flipH="1">
            <a:off x="8037980" y="-18350"/>
            <a:ext cx="123549" cy="643189"/>
            <a:chOff x="3366950" y="1150738"/>
            <a:chExt cx="61550" cy="320425"/>
          </a:xfrm>
        </p:grpSpPr>
        <p:sp>
          <p:nvSpPr>
            <p:cNvPr id="1408" name="Google Shape;1408;p22"/>
            <p:cNvSpPr/>
            <p:nvPr/>
          </p:nvSpPr>
          <p:spPr>
            <a:xfrm>
              <a:off x="3366950" y="1150738"/>
              <a:ext cx="61550" cy="320425"/>
            </a:xfrm>
            <a:custGeom>
              <a:avLst/>
              <a:gdLst/>
              <a:ahLst/>
              <a:cxnLst/>
              <a:rect l="l" t="t" r="r" b="b"/>
              <a:pathLst>
                <a:path w="2462" h="12817" extrusionOk="0">
                  <a:moveTo>
                    <a:pt x="0" y="1"/>
                  </a:moveTo>
                  <a:lnTo>
                    <a:pt x="0" y="12817"/>
                  </a:lnTo>
                  <a:lnTo>
                    <a:pt x="2462" y="12817"/>
                  </a:lnTo>
                  <a:lnTo>
                    <a:pt x="2462" y="1156"/>
                  </a:lnTo>
                  <a:lnTo>
                    <a:pt x="12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2"/>
            <p:cNvSpPr/>
            <p:nvPr/>
          </p:nvSpPr>
          <p:spPr>
            <a:xfrm>
              <a:off x="3382425" y="1294088"/>
              <a:ext cx="22350" cy="22375"/>
            </a:xfrm>
            <a:custGeom>
              <a:avLst/>
              <a:gdLst/>
              <a:ahLst/>
              <a:cxnLst/>
              <a:rect l="l" t="t" r="r" b="b"/>
              <a:pathLst>
                <a:path w="894" h="895" extrusionOk="0">
                  <a:moveTo>
                    <a:pt x="454" y="0"/>
                  </a:moveTo>
                  <a:cubicBezTo>
                    <a:pt x="206" y="0"/>
                    <a:pt x="0" y="193"/>
                    <a:pt x="0" y="440"/>
                  </a:cubicBezTo>
                  <a:cubicBezTo>
                    <a:pt x="0" y="688"/>
                    <a:pt x="206" y="895"/>
                    <a:pt x="454" y="895"/>
                  </a:cubicBezTo>
                  <a:cubicBezTo>
                    <a:pt x="701" y="895"/>
                    <a:pt x="894" y="688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2"/>
            <p:cNvSpPr/>
            <p:nvPr/>
          </p:nvSpPr>
          <p:spPr>
            <a:xfrm>
              <a:off x="3382425" y="126076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0" y="206"/>
                    <a:pt x="0" y="453"/>
                  </a:cubicBezTo>
                  <a:cubicBezTo>
                    <a:pt x="0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53"/>
                  </a:cubicBezTo>
                  <a:cubicBezTo>
                    <a:pt x="894" y="206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2"/>
            <p:cNvSpPr/>
            <p:nvPr/>
          </p:nvSpPr>
          <p:spPr>
            <a:xfrm>
              <a:off x="3382425" y="122776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0" y="193"/>
                    <a:pt x="0" y="440"/>
                  </a:cubicBezTo>
                  <a:cubicBezTo>
                    <a:pt x="0" y="688"/>
                    <a:pt x="206" y="893"/>
                    <a:pt x="454" y="893"/>
                  </a:cubicBezTo>
                  <a:cubicBezTo>
                    <a:pt x="701" y="893"/>
                    <a:pt x="894" y="688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" name="Google Shape;1412;p22"/>
          <p:cNvGrpSpPr/>
          <p:nvPr/>
        </p:nvGrpSpPr>
        <p:grpSpPr>
          <a:xfrm rot="10800000" flipH="1">
            <a:off x="8749644" y="4750907"/>
            <a:ext cx="108394" cy="328545"/>
            <a:chOff x="5423225" y="-1148250"/>
            <a:chExt cx="54000" cy="163675"/>
          </a:xfrm>
        </p:grpSpPr>
        <p:sp>
          <p:nvSpPr>
            <p:cNvPr id="1413" name="Google Shape;1413;p22"/>
            <p:cNvSpPr/>
            <p:nvPr/>
          </p:nvSpPr>
          <p:spPr>
            <a:xfrm>
              <a:off x="5423225" y="-1130375"/>
              <a:ext cx="54000" cy="54025"/>
            </a:xfrm>
            <a:custGeom>
              <a:avLst/>
              <a:gdLst/>
              <a:ahLst/>
              <a:cxnLst/>
              <a:rect l="l" t="t" r="r" b="b"/>
              <a:pathLst>
                <a:path w="2160" h="2161" extrusionOk="0">
                  <a:moveTo>
                    <a:pt x="1926" y="235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35"/>
                  </a:lnTo>
                  <a:close/>
                  <a:moveTo>
                    <a:pt x="0" y="1"/>
                  </a:moveTo>
                  <a:lnTo>
                    <a:pt x="0" y="2160"/>
                  </a:lnTo>
                  <a:lnTo>
                    <a:pt x="2160" y="2160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2"/>
            <p:cNvSpPr/>
            <p:nvPr/>
          </p:nvSpPr>
          <p:spPr>
            <a:xfrm>
              <a:off x="5423225" y="-1059200"/>
              <a:ext cx="54000" cy="54350"/>
            </a:xfrm>
            <a:custGeom>
              <a:avLst/>
              <a:gdLst/>
              <a:ahLst/>
              <a:cxnLst/>
              <a:rect l="l" t="t" r="r" b="b"/>
              <a:pathLst>
                <a:path w="2160" h="2174" extrusionOk="0">
                  <a:moveTo>
                    <a:pt x="1926" y="248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48"/>
                  </a:lnTo>
                  <a:close/>
                  <a:moveTo>
                    <a:pt x="0" y="1"/>
                  </a:moveTo>
                  <a:lnTo>
                    <a:pt x="0" y="2173"/>
                  </a:lnTo>
                  <a:lnTo>
                    <a:pt x="2160" y="2173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2"/>
            <p:cNvSpPr/>
            <p:nvPr/>
          </p:nvSpPr>
          <p:spPr>
            <a:xfrm>
              <a:off x="5447300" y="-1079500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4" y="936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2"/>
            <p:cNvSpPr/>
            <p:nvPr/>
          </p:nvSpPr>
          <p:spPr>
            <a:xfrm>
              <a:off x="5447300" y="-1007975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0"/>
                  </a:moveTo>
                  <a:lnTo>
                    <a:pt x="0" y="935"/>
                  </a:lnTo>
                  <a:lnTo>
                    <a:pt x="234" y="935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2"/>
            <p:cNvSpPr/>
            <p:nvPr/>
          </p:nvSpPr>
          <p:spPr>
            <a:xfrm>
              <a:off x="5447300" y="-1148250"/>
              <a:ext cx="5875" cy="23075"/>
            </a:xfrm>
            <a:custGeom>
              <a:avLst/>
              <a:gdLst/>
              <a:ahLst/>
              <a:cxnLst/>
              <a:rect l="l" t="t" r="r" b="b"/>
              <a:pathLst>
                <a:path w="235" h="923" extrusionOk="0">
                  <a:moveTo>
                    <a:pt x="0" y="1"/>
                  </a:moveTo>
                  <a:lnTo>
                    <a:pt x="0" y="923"/>
                  </a:lnTo>
                  <a:lnTo>
                    <a:pt x="234" y="923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" name="Google Shape;1418;p22"/>
          <p:cNvGrpSpPr/>
          <p:nvPr/>
        </p:nvGrpSpPr>
        <p:grpSpPr>
          <a:xfrm rot="5400000">
            <a:off x="1151420" y="4721179"/>
            <a:ext cx="46268" cy="485114"/>
            <a:chOff x="266100" y="1388638"/>
            <a:chExt cx="23050" cy="241675"/>
          </a:xfrm>
        </p:grpSpPr>
        <p:sp>
          <p:nvSpPr>
            <p:cNvPr id="1419" name="Google Shape;1419;p22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2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2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2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22"/>
          <p:cNvGrpSpPr/>
          <p:nvPr/>
        </p:nvGrpSpPr>
        <p:grpSpPr>
          <a:xfrm rot="5400000" flipH="1">
            <a:off x="4506278" y="-326780"/>
            <a:ext cx="123552" cy="1260031"/>
            <a:chOff x="5452275" y="965113"/>
            <a:chExt cx="72575" cy="740150"/>
          </a:xfrm>
        </p:grpSpPr>
        <p:sp>
          <p:nvSpPr>
            <p:cNvPr id="1424" name="Google Shape;1424;p22"/>
            <p:cNvSpPr/>
            <p:nvPr/>
          </p:nvSpPr>
          <p:spPr>
            <a:xfrm>
              <a:off x="5518975" y="965113"/>
              <a:ext cx="5875" cy="673450"/>
            </a:xfrm>
            <a:custGeom>
              <a:avLst/>
              <a:gdLst/>
              <a:ahLst/>
              <a:cxnLst/>
              <a:rect l="l" t="t" r="r" b="b"/>
              <a:pathLst>
                <a:path w="235" h="26938" extrusionOk="0">
                  <a:moveTo>
                    <a:pt x="0" y="0"/>
                  </a:moveTo>
                  <a:lnTo>
                    <a:pt x="0" y="26938"/>
                  </a:lnTo>
                  <a:lnTo>
                    <a:pt x="235" y="26938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2"/>
            <p:cNvSpPr/>
            <p:nvPr/>
          </p:nvSpPr>
          <p:spPr>
            <a:xfrm>
              <a:off x="5452275" y="1031788"/>
              <a:ext cx="5875" cy="673475"/>
            </a:xfrm>
            <a:custGeom>
              <a:avLst/>
              <a:gdLst/>
              <a:ahLst/>
              <a:cxnLst/>
              <a:rect l="l" t="t" r="r" b="b"/>
              <a:pathLst>
                <a:path w="235" h="26939" extrusionOk="0">
                  <a:moveTo>
                    <a:pt x="1" y="1"/>
                  </a:moveTo>
                  <a:lnTo>
                    <a:pt x="1" y="26939"/>
                  </a:lnTo>
                  <a:lnTo>
                    <a:pt x="235" y="26939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90" name="Google Shape;1590;p26"/>
          <p:cNvSpPr txBox="1">
            <a:spLocks noGrp="1"/>
          </p:cNvSpPr>
          <p:nvPr>
            <p:ph type="subTitle" idx="1"/>
          </p:nvPr>
        </p:nvSpPr>
        <p:spPr>
          <a:xfrm>
            <a:off x="720000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1" name="Google Shape;1591;p26"/>
          <p:cNvSpPr txBox="1">
            <a:spLocks noGrp="1"/>
          </p:cNvSpPr>
          <p:nvPr>
            <p:ph type="subTitle" idx="2"/>
          </p:nvPr>
        </p:nvSpPr>
        <p:spPr>
          <a:xfrm>
            <a:off x="3347550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2" name="Google Shape;1592;p26"/>
          <p:cNvSpPr txBox="1">
            <a:spLocks noGrp="1"/>
          </p:cNvSpPr>
          <p:nvPr>
            <p:ph type="subTitle" idx="3"/>
          </p:nvPr>
        </p:nvSpPr>
        <p:spPr>
          <a:xfrm>
            <a:off x="5975099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3" name="Google Shape;1593;p26"/>
          <p:cNvSpPr txBox="1">
            <a:spLocks noGrp="1"/>
          </p:cNvSpPr>
          <p:nvPr>
            <p:ph type="subTitle" idx="4"/>
          </p:nvPr>
        </p:nvSpPr>
        <p:spPr>
          <a:xfrm>
            <a:off x="720000" y="2672100"/>
            <a:ext cx="2448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94" name="Google Shape;1594;p26"/>
          <p:cNvSpPr txBox="1">
            <a:spLocks noGrp="1"/>
          </p:cNvSpPr>
          <p:nvPr>
            <p:ph type="subTitle" idx="5"/>
          </p:nvPr>
        </p:nvSpPr>
        <p:spPr>
          <a:xfrm>
            <a:off x="3347550" y="2672100"/>
            <a:ext cx="2448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95" name="Google Shape;1595;p26"/>
          <p:cNvSpPr txBox="1">
            <a:spLocks noGrp="1"/>
          </p:cNvSpPr>
          <p:nvPr>
            <p:ph type="subTitle" idx="6"/>
          </p:nvPr>
        </p:nvSpPr>
        <p:spPr>
          <a:xfrm>
            <a:off x="5975099" y="2672100"/>
            <a:ext cx="2448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596" name="Google Shape;1596;p26"/>
          <p:cNvGrpSpPr/>
          <p:nvPr/>
        </p:nvGrpSpPr>
        <p:grpSpPr>
          <a:xfrm rot="10800000">
            <a:off x="7037336" y="4662562"/>
            <a:ext cx="2183754" cy="328526"/>
            <a:chOff x="3800775" y="3226463"/>
            <a:chExt cx="1014850" cy="152675"/>
          </a:xfrm>
        </p:grpSpPr>
        <p:sp>
          <p:nvSpPr>
            <p:cNvPr id="1597" name="Google Shape;1597;p26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6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6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6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" name="Google Shape;1601;p26"/>
          <p:cNvGrpSpPr/>
          <p:nvPr/>
        </p:nvGrpSpPr>
        <p:grpSpPr>
          <a:xfrm rot="10800000">
            <a:off x="199629" y="210053"/>
            <a:ext cx="3528381" cy="772094"/>
            <a:chOff x="1858125" y="4081513"/>
            <a:chExt cx="1482700" cy="324450"/>
          </a:xfrm>
        </p:grpSpPr>
        <p:sp>
          <p:nvSpPr>
            <p:cNvPr id="1602" name="Google Shape;1602;p26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6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6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6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6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6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6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" name="Google Shape;1609;p26"/>
          <p:cNvGrpSpPr/>
          <p:nvPr/>
        </p:nvGrpSpPr>
        <p:grpSpPr>
          <a:xfrm rot="10800000">
            <a:off x="-54882" y="4117088"/>
            <a:ext cx="3570145" cy="778876"/>
            <a:chOff x="697875" y="1324013"/>
            <a:chExt cx="1500250" cy="327300"/>
          </a:xfrm>
        </p:grpSpPr>
        <p:sp>
          <p:nvSpPr>
            <p:cNvPr id="1610" name="Google Shape;1610;p26"/>
            <p:cNvSpPr/>
            <p:nvPr/>
          </p:nvSpPr>
          <p:spPr>
            <a:xfrm>
              <a:off x="708550" y="1333638"/>
              <a:ext cx="1489575" cy="317675"/>
            </a:xfrm>
            <a:custGeom>
              <a:avLst/>
              <a:gdLst/>
              <a:ahLst/>
              <a:cxnLst/>
              <a:rect l="l" t="t" r="r" b="b"/>
              <a:pathLst>
                <a:path w="59583" h="12707" extrusionOk="0">
                  <a:moveTo>
                    <a:pt x="0" y="0"/>
                  </a:moveTo>
                  <a:lnTo>
                    <a:pt x="0" y="124"/>
                  </a:lnTo>
                  <a:lnTo>
                    <a:pt x="50562" y="124"/>
                  </a:lnTo>
                  <a:lnTo>
                    <a:pt x="59487" y="12706"/>
                  </a:lnTo>
                  <a:lnTo>
                    <a:pt x="59583" y="12624"/>
                  </a:lnTo>
                  <a:lnTo>
                    <a:pt x="50631" y="28"/>
                  </a:lnTo>
                  <a:lnTo>
                    <a:pt x="50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6"/>
            <p:cNvSpPr/>
            <p:nvPr/>
          </p:nvSpPr>
          <p:spPr>
            <a:xfrm>
              <a:off x="697875" y="1324013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40" y="0"/>
                  </a:moveTo>
                  <a:cubicBezTo>
                    <a:pt x="193" y="0"/>
                    <a:pt x="0" y="193"/>
                    <a:pt x="0" y="440"/>
                  </a:cubicBezTo>
                  <a:cubicBezTo>
                    <a:pt x="0" y="701"/>
                    <a:pt x="193" y="894"/>
                    <a:pt x="440" y="894"/>
                  </a:cubicBezTo>
                  <a:cubicBezTo>
                    <a:pt x="702" y="894"/>
                    <a:pt x="895" y="701"/>
                    <a:pt x="895" y="440"/>
                  </a:cubicBezTo>
                  <a:cubicBezTo>
                    <a:pt x="895" y="193"/>
                    <a:pt x="702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6"/>
            <p:cNvSpPr/>
            <p:nvPr/>
          </p:nvSpPr>
          <p:spPr>
            <a:xfrm>
              <a:off x="1893525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58" y="1"/>
                  </a:moveTo>
                  <a:cubicBezTo>
                    <a:pt x="165" y="1"/>
                    <a:pt x="0" y="166"/>
                    <a:pt x="0" y="358"/>
                  </a:cubicBezTo>
                  <a:cubicBezTo>
                    <a:pt x="0" y="564"/>
                    <a:pt x="165" y="729"/>
                    <a:pt x="358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6"/>
            <p:cNvSpPr/>
            <p:nvPr/>
          </p:nvSpPr>
          <p:spPr>
            <a:xfrm>
              <a:off x="1836450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72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2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6"/>
            <p:cNvSpPr/>
            <p:nvPr/>
          </p:nvSpPr>
          <p:spPr>
            <a:xfrm>
              <a:off x="1779375" y="1326063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73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3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6"/>
            <p:cNvSpPr/>
            <p:nvPr/>
          </p:nvSpPr>
          <p:spPr>
            <a:xfrm>
              <a:off x="1722675" y="1326063"/>
              <a:ext cx="17900" cy="18250"/>
            </a:xfrm>
            <a:custGeom>
              <a:avLst/>
              <a:gdLst/>
              <a:ahLst/>
              <a:cxnLst/>
              <a:rect l="l" t="t" r="r" b="b"/>
              <a:pathLst>
                <a:path w="716" h="730" extrusionOk="0">
                  <a:moveTo>
                    <a:pt x="358" y="1"/>
                  </a:moveTo>
                  <a:cubicBezTo>
                    <a:pt x="151" y="1"/>
                    <a:pt x="1" y="166"/>
                    <a:pt x="1" y="358"/>
                  </a:cubicBezTo>
                  <a:cubicBezTo>
                    <a:pt x="1" y="564"/>
                    <a:pt x="151" y="729"/>
                    <a:pt x="358" y="729"/>
                  </a:cubicBezTo>
                  <a:cubicBezTo>
                    <a:pt x="551" y="729"/>
                    <a:pt x="716" y="564"/>
                    <a:pt x="716" y="358"/>
                  </a:cubicBezTo>
                  <a:cubicBezTo>
                    <a:pt x="716" y="166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6" name="Google Shape;1616;p26"/>
          <p:cNvGrpSpPr/>
          <p:nvPr/>
        </p:nvGrpSpPr>
        <p:grpSpPr>
          <a:xfrm rot="10800000">
            <a:off x="4537193" y="4774089"/>
            <a:ext cx="1040685" cy="140812"/>
            <a:chOff x="3541575" y="3743138"/>
            <a:chExt cx="518450" cy="70150"/>
          </a:xfrm>
        </p:grpSpPr>
        <p:sp>
          <p:nvSpPr>
            <p:cNvPr id="1617" name="Google Shape;1617;p26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6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6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6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6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2" name="Google Shape;1622;p26"/>
          <p:cNvGrpSpPr/>
          <p:nvPr/>
        </p:nvGrpSpPr>
        <p:grpSpPr>
          <a:xfrm rot="5400000">
            <a:off x="8484406" y="847139"/>
            <a:ext cx="621109" cy="458216"/>
            <a:chOff x="2955100" y="2896088"/>
            <a:chExt cx="309425" cy="228275"/>
          </a:xfrm>
        </p:grpSpPr>
        <p:sp>
          <p:nvSpPr>
            <p:cNvPr id="1623" name="Google Shape;1623;p26"/>
            <p:cNvSpPr/>
            <p:nvPr/>
          </p:nvSpPr>
          <p:spPr>
            <a:xfrm>
              <a:off x="30304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6"/>
            <p:cNvSpPr/>
            <p:nvPr/>
          </p:nvSpPr>
          <p:spPr>
            <a:xfrm>
              <a:off x="30603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6"/>
            <p:cNvSpPr/>
            <p:nvPr/>
          </p:nvSpPr>
          <p:spPr>
            <a:xfrm>
              <a:off x="3089850" y="3040813"/>
              <a:ext cx="14825" cy="56050"/>
            </a:xfrm>
            <a:custGeom>
              <a:avLst/>
              <a:gdLst/>
              <a:ahLst/>
              <a:cxnLst/>
              <a:rect l="l" t="t" r="r" b="b"/>
              <a:pathLst>
                <a:path w="593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3" y="2242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6"/>
            <p:cNvSpPr/>
            <p:nvPr/>
          </p:nvSpPr>
          <p:spPr>
            <a:xfrm>
              <a:off x="3119775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6"/>
            <p:cNvSpPr/>
            <p:nvPr/>
          </p:nvSpPr>
          <p:spPr>
            <a:xfrm>
              <a:off x="3149350" y="3040813"/>
              <a:ext cx="14775" cy="56050"/>
            </a:xfrm>
            <a:custGeom>
              <a:avLst/>
              <a:gdLst/>
              <a:ahLst/>
              <a:cxnLst/>
              <a:rect l="l" t="t" r="r" b="b"/>
              <a:pathLst>
                <a:path w="591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6"/>
            <p:cNvSpPr/>
            <p:nvPr/>
          </p:nvSpPr>
          <p:spPr>
            <a:xfrm>
              <a:off x="31789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6"/>
            <p:cNvSpPr/>
            <p:nvPr/>
          </p:nvSpPr>
          <p:spPr>
            <a:xfrm>
              <a:off x="3208800" y="3040813"/>
              <a:ext cx="14825" cy="56050"/>
            </a:xfrm>
            <a:custGeom>
              <a:avLst/>
              <a:gdLst/>
              <a:ahLst/>
              <a:cxnLst/>
              <a:rect l="l" t="t" r="r" b="b"/>
              <a:pathLst>
                <a:path w="593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6"/>
            <p:cNvSpPr/>
            <p:nvPr/>
          </p:nvSpPr>
          <p:spPr>
            <a:xfrm>
              <a:off x="2955100" y="2896088"/>
              <a:ext cx="309425" cy="228275"/>
            </a:xfrm>
            <a:custGeom>
              <a:avLst/>
              <a:gdLst/>
              <a:ahLst/>
              <a:cxnLst/>
              <a:rect l="l" t="t" r="r" b="b"/>
              <a:pathLst>
                <a:path w="12377" h="9131" extrusionOk="0">
                  <a:moveTo>
                    <a:pt x="12253" y="124"/>
                  </a:moveTo>
                  <a:lnTo>
                    <a:pt x="12253" y="9021"/>
                  </a:lnTo>
                  <a:lnTo>
                    <a:pt x="125" y="9021"/>
                  </a:lnTo>
                  <a:lnTo>
                    <a:pt x="125" y="124"/>
                  </a:lnTo>
                  <a:close/>
                  <a:moveTo>
                    <a:pt x="0" y="0"/>
                  </a:moveTo>
                  <a:lnTo>
                    <a:pt x="0" y="9131"/>
                  </a:lnTo>
                  <a:lnTo>
                    <a:pt x="12376" y="9131"/>
                  </a:lnTo>
                  <a:lnTo>
                    <a:pt x="12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1" name="Google Shape;1631;p26"/>
          <p:cNvGrpSpPr/>
          <p:nvPr/>
        </p:nvGrpSpPr>
        <p:grpSpPr>
          <a:xfrm rot="10800000">
            <a:off x="8165211" y="123152"/>
            <a:ext cx="575543" cy="273344"/>
            <a:chOff x="968775" y="3581913"/>
            <a:chExt cx="286725" cy="136175"/>
          </a:xfrm>
        </p:grpSpPr>
        <p:sp>
          <p:nvSpPr>
            <p:cNvPr id="1632" name="Google Shape;1632;p26"/>
            <p:cNvSpPr/>
            <p:nvPr/>
          </p:nvSpPr>
          <p:spPr>
            <a:xfrm>
              <a:off x="968775" y="3581913"/>
              <a:ext cx="286725" cy="136175"/>
            </a:xfrm>
            <a:custGeom>
              <a:avLst/>
              <a:gdLst/>
              <a:ahLst/>
              <a:cxnLst/>
              <a:rect l="l" t="t" r="r" b="b"/>
              <a:pathLst>
                <a:path w="11469" h="5447" extrusionOk="0">
                  <a:moveTo>
                    <a:pt x="0" y="1"/>
                  </a:moveTo>
                  <a:lnTo>
                    <a:pt x="0" y="5446"/>
                  </a:lnTo>
                  <a:lnTo>
                    <a:pt x="11468" y="5446"/>
                  </a:lnTo>
                  <a:lnTo>
                    <a:pt x="11468" y="2049"/>
                  </a:lnTo>
                  <a:cubicBezTo>
                    <a:pt x="10781" y="1362"/>
                    <a:pt x="10093" y="689"/>
                    <a:pt x="94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6"/>
            <p:cNvSpPr/>
            <p:nvPr/>
          </p:nvSpPr>
          <p:spPr>
            <a:xfrm>
              <a:off x="1186375" y="3647563"/>
              <a:ext cx="41300" cy="52300"/>
            </a:xfrm>
            <a:custGeom>
              <a:avLst/>
              <a:gdLst/>
              <a:ahLst/>
              <a:cxnLst/>
              <a:rect l="l" t="t" r="r" b="b"/>
              <a:pathLst>
                <a:path w="1652" h="2092" extrusionOk="0">
                  <a:moveTo>
                    <a:pt x="1" y="1"/>
                  </a:moveTo>
                  <a:lnTo>
                    <a:pt x="1" y="2091"/>
                  </a:lnTo>
                  <a:lnTo>
                    <a:pt x="1651" y="2091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6"/>
            <p:cNvSpPr/>
            <p:nvPr/>
          </p:nvSpPr>
          <p:spPr>
            <a:xfrm>
              <a:off x="1120700" y="3647563"/>
              <a:ext cx="41650" cy="52300"/>
            </a:xfrm>
            <a:custGeom>
              <a:avLst/>
              <a:gdLst/>
              <a:ahLst/>
              <a:cxnLst/>
              <a:rect l="l" t="t" r="r" b="b"/>
              <a:pathLst>
                <a:path w="1666" h="2092" extrusionOk="0">
                  <a:moveTo>
                    <a:pt x="1" y="1"/>
                  </a:moveTo>
                  <a:lnTo>
                    <a:pt x="1" y="2091"/>
                  </a:lnTo>
                  <a:lnTo>
                    <a:pt x="1665" y="2091"/>
                  </a:lnTo>
                  <a:lnTo>
                    <a:pt x="1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6"/>
            <p:cNvSpPr/>
            <p:nvPr/>
          </p:nvSpPr>
          <p:spPr>
            <a:xfrm>
              <a:off x="1055400" y="3647563"/>
              <a:ext cx="41275" cy="52300"/>
            </a:xfrm>
            <a:custGeom>
              <a:avLst/>
              <a:gdLst/>
              <a:ahLst/>
              <a:cxnLst/>
              <a:rect l="l" t="t" r="r" b="b"/>
              <a:pathLst>
                <a:path w="1651" h="2092" extrusionOk="0">
                  <a:moveTo>
                    <a:pt x="0" y="1"/>
                  </a:moveTo>
                  <a:lnTo>
                    <a:pt x="0" y="2091"/>
                  </a:lnTo>
                  <a:lnTo>
                    <a:pt x="1650" y="2091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26"/>
          <p:cNvGrpSpPr/>
          <p:nvPr/>
        </p:nvGrpSpPr>
        <p:grpSpPr>
          <a:xfrm rot="-5400000">
            <a:off x="203238" y="4148943"/>
            <a:ext cx="368540" cy="62828"/>
            <a:chOff x="935075" y="2661288"/>
            <a:chExt cx="183600" cy="31300"/>
          </a:xfrm>
        </p:grpSpPr>
        <p:sp>
          <p:nvSpPr>
            <p:cNvPr id="1637" name="Google Shape;1637;p26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6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6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" name="Google Shape;1640;p26"/>
          <p:cNvGrpSpPr/>
          <p:nvPr/>
        </p:nvGrpSpPr>
        <p:grpSpPr>
          <a:xfrm rot="2700000" flipH="1">
            <a:off x="364363" y="96539"/>
            <a:ext cx="46269" cy="485123"/>
            <a:chOff x="266100" y="1388638"/>
            <a:chExt cx="23050" cy="241675"/>
          </a:xfrm>
        </p:grpSpPr>
        <p:sp>
          <p:nvSpPr>
            <p:cNvPr id="1641" name="Google Shape;1641;p26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6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6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6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5" name="Google Shape;1645;p26"/>
          <p:cNvGrpSpPr/>
          <p:nvPr/>
        </p:nvGrpSpPr>
        <p:grpSpPr>
          <a:xfrm flipH="1">
            <a:off x="8711771" y="1386805"/>
            <a:ext cx="166363" cy="723969"/>
            <a:chOff x="1270600" y="4032263"/>
            <a:chExt cx="82875" cy="360650"/>
          </a:xfrm>
        </p:grpSpPr>
        <p:sp>
          <p:nvSpPr>
            <p:cNvPr id="1646" name="Google Shape;1646;p26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6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6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6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26"/>
          <p:cNvGrpSpPr/>
          <p:nvPr/>
        </p:nvGrpSpPr>
        <p:grpSpPr>
          <a:xfrm rot="10800000">
            <a:off x="8740770" y="3468678"/>
            <a:ext cx="108394" cy="328545"/>
            <a:chOff x="5423225" y="-1148250"/>
            <a:chExt cx="54000" cy="163675"/>
          </a:xfrm>
        </p:grpSpPr>
        <p:sp>
          <p:nvSpPr>
            <p:cNvPr id="1651" name="Google Shape;1651;p26"/>
            <p:cNvSpPr/>
            <p:nvPr/>
          </p:nvSpPr>
          <p:spPr>
            <a:xfrm>
              <a:off x="5423225" y="-1130375"/>
              <a:ext cx="54000" cy="54025"/>
            </a:xfrm>
            <a:custGeom>
              <a:avLst/>
              <a:gdLst/>
              <a:ahLst/>
              <a:cxnLst/>
              <a:rect l="l" t="t" r="r" b="b"/>
              <a:pathLst>
                <a:path w="2160" h="2161" extrusionOk="0">
                  <a:moveTo>
                    <a:pt x="1926" y="235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35"/>
                  </a:lnTo>
                  <a:close/>
                  <a:moveTo>
                    <a:pt x="0" y="1"/>
                  </a:moveTo>
                  <a:lnTo>
                    <a:pt x="0" y="2160"/>
                  </a:lnTo>
                  <a:lnTo>
                    <a:pt x="2160" y="2160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6"/>
            <p:cNvSpPr/>
            <p:nvPr/>
          </p:nvSpPr>
          <p:spPr>
            <a:xfrm>
              <a:off x="5423225" y="-1059200"/>
              <a:ext cx="54000" cy="54350"/>
            </a:xfrm>
            <a:custGeom>
              <a:avLst/>
              <a:gdLst/>
              <a:ahLst/>
              <a:cxnLst/>
              <a:rect l="l" t="t" r="r" b="b"/>
              <a:pathLst>
                <a:path w="2160" h="2174" extrusionOk="0">
                  <a:moveTo>
                    <a:pt x="1926" y="248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48"/>
                  </a:lnTo>
                  <a:close/>
                  <a:moveTo>
                    <a:pt x="0" y="1"/>
                  </a:moveTo>
                  <a:lnTo>
                    <a:pt x="0" y="2173"/>
                  </a:lnTo>
                  <a:lnTo>
                    <a:pt x="2160" y="2173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6"/>
            <p:cNvSpPr/>
            <p:nvPr/>
          </p:nvSpPr>
          <p:spPr>
            <a:xfrm>
              <a:off x="5447300" y="-1079500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4" y="936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6"/>
            <p:cNvSpPr/>
            <p:nvPr/>
          </p:nvSpPr>
          <p:spPr>
            <a:xfrm>
              <a:off x="5447300" y="-1007975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0"/>
                  </a:moveTo>
                  <a:lnTo>
                    <a:pt x="0" y="935"/>
                  </a:lnTo>
                  <a:lnTo>
                    <a:pt x="234" y="935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6"/>
            <p:cNvSpPr/>
            <p:nvPr/>
          </p:nvSpPr>
          <p:spPr>
            <a:xfrm>
              <a:off x="5447300" y="-1148250"/>
              <a:ext cx="5875" cy="23075"/>
            </a:xfrm>
            <a:custGeom>
              <a:avLst/>
              <a:gdLst/>
              <a:ahLst/>
              <a:cxnLst/>
              <a:rect l="l" t="t" r="r" b="b"/>
              <a:pathLst>
                <a:path w="235" h="923" extrusionOk="0">
                  <a:moveTo>
                    <a:pt x="0" y="1"/>
                  </a:moveTo>
                  <a:lnTo>
                    <a:pt x="0" y="923"/>
                  </a:lnTo>
                  <a:lnTo>
                    <a:pt x="234" y="923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58" name="Google Shape;1658;p27"/>
          <p:cNvSpPr txBox="1">
            <a:spLocks noGrp="1"/>
          </p:cNvSpPr>
          <p:nvPr>
            <p:ph type="subTitle" idx="1"/>
          </p:nvPr>
        </p:nvSpPr>
        <p:spPr>
          <a:xfrm>
            <a:off x="2227287" y="2028075"/>
            <a:ext cx="2141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9" name="Google Shape;1659;p27"/>
          <p:cNvSpPr txBox="1">
            <a:spLocks noGrp="1"/>
          </p:cNvSpPr>
          <p:nvPr>
            <p:ph type="subTitle" idx="2"/>
          </p:nvPr>
        </p:nvSpPr>
        <p:spPr>
          <a:xfrm>
            <a:off x="5453903" y="2028075"/>
            <a:ext cx="2141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0" name="Google Shape;1660;p27"/>
          <p:cNvSpPr txBox="1">
            <a:spLocks noGrp="1"/>
          </p:cNvSpPr>
          <p:nvPr>
            <p:ph type="subTitle" idx="3"/>
          </p:nvPr>
        </p:nvSpPr>
        <p:spPr>
          <a:xfrm>
            <a:off x="2227287" y="3594538"/>
            <a:ext cx="2141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1" name="Google Shape;1661;p27"/>
          <p:cNvSpPr txBox="1">
            <a:spLocks noGrp="1"/>
          </p:cNvSpPr>
          <p:nvPr>
            <p:ph type="subTitle" idx="4"/>
          </p:nvPr>
        </p:nvSpPr>
        <p:spPr>
          <a:xfrm>
            <a:off x="5453903" y="3594538"/>
            <a:ext cx="2141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2" name="Google Shape;1662;p27"/>
          <p:cNvSpPr txBox="1">
            <a:spLocks noGrp="1"/>
          </p:cNvSpPr>
          <p:nvPr>
            <p:ph type="subTitle" idx="5"/>
          </p:nvPr>
        </p:nvSpPr>
        <p:spPr>
          <a:xfrm>
            <a:off x="2227287" y="1744475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63" name="Google Shape;1663;p27"/>
          <p:cNvSpPr txBox="1">
            <a:spLocks noGrp="1"/>
          </p:cNvSpPr>
          <p:nvPr>
            <p:ph type="subTitle" idx="6"/>
          </p:nvPr>
        </p:nvSpPr>
        <p:spPr>
          <a:xfrm>
            <a:off x="2227287" y="3311013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64" name="Google Shape;1664;p27"/>
          <p:cNvSpPr txBox="1">
            <a:spLocks noGrp="1"/>
          </p:cNvSpPr>
          <p:nvPr>
            <p:ph type="subTitle" idx="7"/>
          </p:nvPr>
        </p:nvSpPr>
        <p:spPr>
          <a:xfrm>
            <a:off x="5453900" y="1744475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65" name="Google Shape;1665;p27"/>
          <p:cNvSpPr txBox="1">
            <a:spLocks noGrp="1"/>
          </p:cNvSpPr>
          <p:nvPr>
            <p:ph type="subTitle" idx="8"/>
          </p:nvPr>
        </p:nvSpPr>
        <p:spPr>
          <a:xfrm>
            <a:off x="5453900" y="3311013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666" name="Google Shape;1666;p27"/>
          <p:cNvGrpSpPr/>
          <p:nvPr/>
        </p:nvGrpSpPr>
        <p:grpSpPr>
          <a:xfrm rot="5400000">
            <a:off x="7782925" y="664449"/>
            <a:ext cx="2037108" cy="306465"/>
            <a:chOff x="3800775" y="3226463"/>
            <a:chExt cx="1014850" cy="152675"/>
          </a:xfrm>
        </p:grpSpPr>
        <p:sp>
          <p:nvSpPr>
            <p:cNvPr id="1667" name="Google Shape;1667;p27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7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7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7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1" name="Google Shape;1671;p27"/>
          <p:cNvGrpSpPr/>
          <p:nvPr/>
        </p:nvGrpSpPr>
        <p:grpSpPr>
          <a:xfrm>
            <a:off x="192738" y="102279"/>
            <a:ext cx="1433238" cy="748498"/>
            <a:chOff x="2114900" y="3510863"/>
            <a:chExt cx="573800" cy="299675"/>
          </a:xfrm>
        </p:grpSpPr>
        <p:sp>
          <p:nvSpPr>
            <p:cNvPr id="1672" name="Google Shape;1672;p27"/>
            <p:cNvSpPr/>
            <p:nvPr/>
          </p:nvSpPr>
          <p:spPr>
            <a:xfrm>
              <a:off x="2653950" y="3510863"/>
              <a:ext cx="34750" cy="31400"/>
            </a:xfrm>
            <a:custGeom>
              <a:avLst/>
              <a:gdLst/>
              <a:ahLst/>
              <a:cxnLst/>
              <a:rect l="l" t="t" r="r" b="b"/>
              <a:pathLst>
                <a:path w="1390" h="1256" extrusionOk="0">
                  <a:moveTo>
                    <a:pt x="686" y="1"/>
                  </a:moveTo>
                  <a:cubicBezTo>
                    <a:pt x="538" y="1"/>
                    <a:pt x="390" y="53"/>
                    <a:pt x="275" y="161"/>
                  </a:cubicBezTo>
                  <a:cubicBezTo>
                    <a:pt x="15" y="395"/>
                    <a:pt x="0" y="794"/>
                    <a:pt x="235" y="1041"/>
                  </a:cubicBezTo>
                  <a:cubicBezTo>
                    <a:pt x="361" y="1183"/>
                    <a:pt x="532" y="1256"/>
                    <a:pt x="703" y="1256"/>
                  </a:cubicBezTo>
                  <a:cubicBezTo>
                    <a:pt x="849" y="1256"/>
                    <a:pt x="995" y="1203"/>
                    <a:pt x="1115" y="1096"/>
                  </a:cubicBezTo>
                  <a:cubicBezTo>
                    <a:pt x="1376" y="863"/>
                    <a:pt x="1390" y="464"/>
                    <a:pt x="1156" y="203"/>
                  </a:cubicBezTo>
                  <a:cubicBezTo>
                    <a:pt x="1031" y="70"/>
                    <a:pt x="858" y="1"/>
                    <a:pt x="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7"/>
            <p:cNvSpPr/>
            <p:nvPr/>
          </p:nvSpPr>
          <p:spPr>
            <a:xfrm>
              <a:off x="2136575" y="3524513"/>
              <a:ext cx="536650" cy="259575"/>
            </a:xfrm>
            <a:custGeom>
              <a:avLst/>
              <a:gdLst/>
              <a:ahLst/>
              <a:cxnLst/>
              <a:rect l="l" t="t" r="r" b="b"/>
              <a:pathLst>
                <a:path w="21466" h="10383" extrusionOk="0">
                  <a:moveTo>
                    <a:pt x="21355" y="0"/>
                  </a:moveTo>
                  <a:lnTo>
                    <a:pt x="16873" y="4057"/>
                  </a:lnTo>
                  <a:lnTo>
                    <a:pt x="1" y="4057"/>
                  </a:lnTo>
                  <a:lnTo>
                    <a:pt x="1" y="10383"/>
                  </a:lnTo>
                  <a:lnTo>
                    <a:pt x="179" y="10383"/>
                  </a:lnTo>
                  <a:lnTo>
                    <a:pt x="179" y="4222"/>
                  </a:lnTo>
                  <a:lnTo>
                    <a:pt x="16942" y="4222"/>
                  </a:lnTo>
                  <a:lnTo>
                    <a:pt x="21466" y="124"/>
                  </a:lnTo>
                  <a:lnTo>
                    <a:pt x="21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7"/>
            <p:cNvSpPr/>
            <p:nvPr/>
          </p:nvSpPr>
          <p:spPr>
            <a:xfrm>
              <a:off x="2167175" y="3619388"/>
              <a:ext cx="18250" cy="17900"/>
            </a:xfrm>
            <a:custGeom>
              <a:avLst/>
              <a:gdLst/>
              <a:ahLst/>
              <a:cxnLst/>
              <a:rect l="l" t="t" r="r" b="b"/>
              <a:pathLst>
                <a:path w="730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29" y="565"/>
                    <a:pt x="729" y="358"/>
                  </a:cubicBezTo>
                  <a:cubicBezTo>
                    <a:pt x="729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7"/>
            <p:cNvSpPr/>
            <p:nvPr/>
          </p:nvSpPr>
          <p:spPr>
            <a:xfrm>
              <a:off x="2224225" y="3619388"/>
              <a:ext cx="18275" cy="17900"/>
            </a:xfrm>
            <a:custGeom>
              <a:avLst/>
              <a:gdLst/>
              <a:ahLst/>
              <a:cxnLst/>
              <a:rect l="l" t="t" r="r" b="b"/>
              <a:pathLst>
                <a:path w="731" h="716" extrusionOk="0">
                  <a:moveTo>
                    <a:pt x="373" y="0"/>
                  </a:moveTo>
                  <a:cubicBezTo>
                    <a:pt x="166" y="0"/>
                    <a:pt x="1" y="165"/>
                    <a:pt x="1" y="358"/>
                  </a:cubicBezTo>
                  <a:cubicBezTo>
                    <a:pt x="1" y="565"/>
                    <a:pt x="166" y="715"/>
                    <a:pt x="373" y="715"/>
                  </a:cubicBezTo>
                  <a:cubicBezTo>
                    <a:pt x="565" y="715"/>
                    <a:pt x="730" y="565"/>
                    <a:pt x="730" y="358"/>
                  </a:cubicBezTo>
                  <a:cubicBezTo>
                    <a:pt x="730" y="165"/>
                    <a:pt x="565" y="0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7"/>
            <p:cNvSpPr/>
            <p:nvPr/>
          </p:nvSpPr>
          <p:spPr>
            <a:xfrm>
              <a:off x="2281650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51" y="0"/>
                    <a:pt x="1" y="165"/>
                    <a:pt x="1" y="358"/>
                  </a:cubicBezTo>
                  <a:cubicBezTo>
                    <a:pt x="1" y="565"/>
                    <a:pt x="151" y="715"/>
                    <a:pt x="358" y="715"/>
                  </a:cubicBezTo>
                  <a:cubicBezTo>
                    <a:pt x="551" y="715"/>
                    <a:pt x="716" y="565"/>
                    <a:pt x="716" y="358"/>
                  </a:cubicBezTo>
                  <a:cubicBezTo>
                    <a:pt x="716" y="165"/>
                    <a:pt x="551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7"/>
            <p:cNvSpPr/>
            <p:nvPr/>
          </p:nvSpPr>
          <p:spPr>
            <a:xfrm>
              <a:off x="2338725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15" y="565"/>
                    <a:pt x="715" y="358"/>
                  </a:cubicBezTo>
                  <a:cubicBezTo>
                    <a:pt x="715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7"/>
            <p:cNvSpPr/>
            <p:nvPr/>
          </p:nvSpPr>
          <p:spPr>
            <a:xfrm>
              <a:off x="2114900" y="3762763"/>
              <a:ext cx="47825" cy="47775"/>
            </a:xfrm>
            <a:custGeom>
              <a:avLst/>
              <a:gdLst/>
              <a:ahLst/>
              <a:cxnLst/>
              <a:rect l="l" t="t" r="r" b="b"/>
              <a:pathLst>
                <a:path w="1913" h="1911" extrusionOk="0">
                  <a:moveTo>
                    <a:pt x="950" y="165"/>
                  </a:moveTo>
                  <a:cubicBezTo>
                    <a:pt x="1390" y="165"/>
                    <a:pt x="1748" y="523"/>
                    <a:pt x="1748" y="963"/>
                  </a:cubicBezTo>
                  <a:cubicBezTo>
                    <a:pt x="1748" y="1403"/>
                    <a:pt x="1390" y="1746"/>
                    <a:pt x="950" y="1746"/>
                  </a:cubicBezTo>
                  <a:cubicBezTo>
                    <a:pt x="523" y="1746"/>
                    <a:pt x="166" y="1403"/>
                    <a:pt x="166" y="963"/>
                  </a:cubicBezTo>
                  <a:cubicBezTo>
                    <a:pt x="166" y="523"/>
                    <a:pt x="523" y="165"/>
                    <a:pt x="950" y="165"/>
                  </a:cubicBezTo>
                  <a:close/>
                  <a:moveTo>
                    <a:pt x="950" y="0"/>
                  </a:moveTo>
                  <a:cubicBezTo>
                    <a:pt x="428" y="0"/>
                    <a:pt x="1" y="426"/>
                    <a:pt x="1" y="963"/>
                  </a:cubicBezTo>
                  <a:cubicBezTo>
                    <a:pt x="1" y="1485"/>
                    <a:pt x="428" y="1911"/>
                    <a:pt x="950" y="1911"/>
                  </a:cubicBezTo>
                  <a:cubicBezTo>
                    <a:pt x="1486" y="1911"/>
                    <a:pt x="1913" y="1485"/>
                    <a:pt x="1913" y="963"/>
                  </a:cubicBezTo>
                  <a:cubicBezTo>
                    <a:pt x="1913" y="426"/>
                    <a:pt x="1486" y="0"/>
                    <a:pt x="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7"/>
            <p:cNvSpPr/>
            <p:nvPr/>
          </p:nvSpPr>
          <p:spPr>
            <a:xfrm>
              <a:off x="2129700" y="3777888"/>
              <a:ext cx="18225" cy="1790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0"/>
                  </a:moveTo>
                  <a:cubicBezTo>
                    <a:pt x="166" y="0"/>
                    <a:pt x="1" y="151"/>
                    <a:pt x="1" y="358"/>
                  </a:cubicBezTo>
                  <a:cubicBezTo>
                    <a:pt x="1" y="550"/>
                    <a:pt x="166" y="715"/>
                    <a:pt x="358" y="715"/>
                  </a:cubicBezTo>
                  <a:cubicBezTo>
                    <a:pt x="564" y="715"/>
                    <a:pt x="729" y="550"/>
                    <a:pt x="729" y="358"/>
                  </a:cubicBezTo>
                  <a:cubicBezTo>
                    <a:pt x="729" y="151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" name="Google Shape;1680;p27"/>
          <p:cNvGrpSpPr/>
          <p:nvPr/>
        </p:nvGrpSpPr>
        <p:grpSpPr>
          <a:xfrm>
            <a:off x="7712641" y="153200"/>
            <a:ext cx="872453" cy="247044"/>
            <a:chOff x="1788000" y="2921988"/>
            <a:chExt cx="595775" cy="168700"/>
          </a:xfrm>
        </p:grpSpPr>
        <p:sp>
          <p:nvSpPr>
            <p:cNvPr id="1681" name="Google Shape;1681;p27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7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7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7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7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7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" name="Google Shape;1687;p27"/>
          <p:cNvGrpSpPr/>
          <p:nvPr/>
        </p:nvGrpSpPr>
        <p:grpSpPr>
          <a:xfrm>
            <a:off x="291777" y="1133655"/>
            <a:ext cx="107692" cy="610821"/>
            <a:chOff x="5052300" y="-1560100"/>
            <a:chExt cx="53650" cy="304300"/>
          </a:xfrm>
        </p:grpSpPr>
        <p:sp>
          <p:nvSpPr>
            <p:cNvPr id="1688" name="Google Shape;1688;p27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7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7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7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7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7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7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7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7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27"/>
          <p:cNvGrpSpPr/>
          <p:nvPr/>
        </p:nvGrpSpPr>
        <p:grpSpPr>
          <a:xfrm rot="5400000">
            <a:off x="7888817" y="4153161"/>
            <a:ext cx="1520515" cy="596893"/>
            <a:chOff x="3162050" y="485288"/>
            <a:chExt cx="912400" cy="358150"/>
          </a:xfrm>
        </p:grpSpPr>
        <p:sp>
          <p:nvSpPr>
            <p:cNvPr id="1698" name="Google Shape;1698;p27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7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0" name="Google Shape;1700;p27"/>
          <p:cNvGrpSpPr/>
          <p:nvPr/>
        </p:nvGrpSpPr>
        <p:grpSpPr>
          <a:xfrm>
            <a:off x="154447" y="3986276"/>
            <a:ext cx="382340" cy="1030698"/>
            <a:chOff x="2641575" y="875188"/>
            <a:chExt cx="190475" cy="513475"/>
          </a:xfrm>
        </p:grpSpPr>
        <p:sp>
          <p:nvSpPr>
            <p:cNvPr id="1701" name="Google Shape;1701;p27"/>
            <p:cNvSpPr/>
            <p:nvPr/>
          </p:nvSpPr>
          <p:spPr>
            <a:xfrm>
              <a:off x="2641575" y="875188"/>
              <a:ext cx="190475" cy="185150"/>
            </a:xfrm>
            <a:custGeom>
              <a:avLst/>
              <a:gdLst/>
              <a:ahLst/>
              <a:cxnLst/>
              <a:rect l="l" t="t" r="r" b="b"/>
              <a:pathLst>
                <a:path w="7619" h="7406" extrusionOk="0">
                  <a:moveTo>
                    <a:pt x="3796" y="173"/>
                  </a:moveTo>
                  <a:cubicBezTo>
                    <a:pt x="3975" y="173"/>
                    <a:pt x="4140" y="187"/>
                    <a:pt x="4305" y="200"/>
                  </a:cubicBezTo>
                  <a:cubicBezTo>
                    <a:pt x="5240" y="338"/>
                    <a:pt x="6065" y="820"/>
                    <a:pt x="6628" y="1575"/>
                  </a:cubicBezTo>
                  <a:cubicBezTo>
                    <a:pt x="7206" y="2332"/>
                    <a:pt x="7440" y="3267"/>
                    <a:pt x="7316" y="4202"/>
                  </a:cubicBezTo>
                  <a:cubicBezTo>
                    <a:pt x="7178" y="5137"/>
                    <a:pt x="6698" y="5962"/>
                    <a:pt x="5941" y="6526"/>
                  </a:cubicBezTo>
                  <a:cubicBezTo>
                    <a:pt x="5317" y="7003"/>
                    <a:pt x="4570" y="7246"/>
                    <a:pt x="3802" y="7246"/>
                  </a:cubicBezTo>
                  <a:cubicBezTo>
                    <a:pt x="3640" y="7246"/>
                    <a:pt x="3478" y="7235"/>
                    <a:pt x="3315" y="7213"/>
                  </a:cubicBezTo>
                  <a:cubicBezTo>
                    <a:pt x="2380" y="7076"/>
                    <a:pt x="1555" y="6595"/>
                    <a:pt x="990" y="5838"/>
                  </a:cubicBezTo>
                  <a:cubicBezTo>
                    <a:pt x="413" y="5082"/>
                    <a:pt x="180" y="4147"/>
                    <a:pt x="303" y="3212"/>
                  </a:cubicBezTo>
                  <a:cubicBezTo>
                    <a:pt x="440" y="2277"/>
                    <a:pt x="922" y="1452"/>
                    <a:pt x="1678" y="888"/>
                  </a:cubicBezTo>
                  <a:cubicBezTo>
                    <a:pt x="2297" y="420"/>
                    <a:pt x="3040" y="173"/>
                    <a:pt x="3796" y="173"/>
                  </a:cubicBezTo>
                  <a:close/>
                  <a:moveTo>
                    <a:pt x="3823" y="1"/>
                  </a:moveTo>
                  <a:cubicBezTo>
                    <a:pt x="1994" y="1"/>
                    <a:pt x="403" y="1334"/>
                    <a:pt x="138" y="3198"/>
                  </a:cubicBezTo>
                  <a:cubicBezTo>
                    <a:pt x="0" y="4175"/>
                    <a:pt x="262" y="5151"/>
                    <a:pt x="853" y="5935"/>
                  </a:cubicBezTo>
                  <a:cubicBezTo>
                    <a:pt x="1445" y="6733"/>
                    <a:pt x="2311" y="7241"/>
                    <a:pt x="3287" y="7378"/>
                  </a:cubicBezTo>
                  <a:cubicBezTo>
                    <a:pt x="3466" y="7393"/>
                    <a:pt x="3645" y="7406"/>
                    <a:pt x="3823" y="7406"/>
                  </a:cubicBezTo>
                  <a:cubicBezTo>
                    <a:pt x="4621" y="7406"/>
                    <a:pt x="5391" y="7158"/>
                    <a:pt x="6038" y="6663"/>
                  </a:cubicBezTo>
                  <a:cubicBezTo>
                    <a:pt x="6835" y="6072"/>
                    <a:pt x="7343" y="5206"/>
                    <a:pt x="7481" y="4230"/>
                  </a:cubicBezTo>
                  <a:cubicBezTo>
                    <a:pt x="7618" y="3240"/>
                    <a:pt x="7358" y="2263"/>
                    <a:pt x="6766" y="1480"/>
                  </a:cubicBezTo>
                  <a:cubicBezTo>
                    <a:pt x="6175" y="695"/>
                    <a:pt x="5308" y="173"/>
                    <a:pt x="4333" y="35"/>
                  </a:cubicBezTo>
                  <a:cubicBezTo>
                    <a:pt x="4161" y="12"/>
                    <a:pt x="3991" y="1"/>
                    <a:pt x="3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7"/>
            <p:cNvSpPr/>
            <p:nvPr/>
          </p:nvSpPr>
          <p:spPr>
            <a:xfrm>
              <a:off x="2664625" y="900838"/>
              <a:ext cx="143025" cy="134050"/>
            </a:xfrm>
            <a:custGeom>
              <a:avLst/>
              <a:gdLst/>
              <a:ahLst/>
              <a:cxnLst/>
              <a:rect l="l" t="t" r="r" b="b"/>
              <a:pathLst>
                <a:path w="5721" h="5362" extrusionOk="0">
                  <a:moveTo>
                    <a:pt x="2856" y="0"/>
                  </a:moveTo>
                  <a:cubicBezTo>
                    <a:pt x="1547" y="0"/>
                    <a:pt x="395" y="966"/>
                    <a:pt x="206" y="2309"/>
                  </a:cubicBezTo>
                  <a:cubicBezTo>
                    <a:pt x="0" y="3767"/>
                    <a:pt x="1031" y="5129"/>
                    <a:pt x="2489" y="5335"/>
                  </a:cubicBezTo>
                  <a:cubicBezTo>
                    <a:pt x="2615" y="5352"/>
                    <a:pt x="2741" y="5361"/>
                    <a:pt x="2865" y="5361"/>
                  </a:cubicBezTo>
                  <a:cubicBezTo>
                    <a:pt x="4184" y="5361"/>
                    <a:pt x="5326" y="4384"/>
                    <a:pt x="5514" y="3052"/>
                  </a:cubicBezTo>
                  <a:cubicBezTo>
                    <a:pt x="5721" y="1581"/>
                    <a:pt x="4703" y="234"/>
                    <a:pt x="3231" y="27"/>
                  </a:cubicBezTo>
                  <a:cubicBezTo>
                    <a:pt x="3105" y="9"/>
                    <a:pt x="2980" y="0"/>
                    <a:pt x="28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7"/>
            <p:cNvSpPr/>
            <p:nvPr/>
          </p:nvSpPr>
          <p:spPr>
            <a:xfrm>
              <a:off x="2705175" y="938063"/>
              <a:ext cx="63300" cy="59625"/>
            </a:xfrm>
            <a:custGeom>
              <a:avLst/>
              <a:gdLst/>
              <a:ahLst/>
              <a:cxnLst/>
              <a:rect l="l" t="t" r="r" b="b"/>
              <a:pathLst>
                <a:path w="2532" h="2385" extrusionOk="0">
                  <a:moveTo>
                    <a:pt x="1279" y="0"/>
                  </a:moveTo>
                  <a:cubicBezTo>
                    <a:pt x="692" y="0"/>
                    <a:pt x="172" y="432"/>
                    <a:pt x="83" y="1027"/>
                  </a:cubicBezTo>
                  <a:cubicBezTo>
                    <a:pt x="1" y="1673"/>
                    <a:pt x="454" y="2278"/>
                    <a:pt x="1101" y="2375"/>
                  </a:cubicBezTo>
                  <a:cubicBezTo>
                    <a:pt x="1152" y="2381"/>
                    <a:pt x="1203" y="2385"/>
                    <a:pt x="1253" y="2385"/>
                  </a:cubicBezTo>
                  <a:cubicBezTo>
                    <a:pt x="1839" y="2385"/>
                    <a:pt x="2359" y="1952"/>
                    <a:pt x="2449" y="1357"/>
                  </a:cubicBezTo>
                  <a:cubicBezTo>
                    <a:pt x="2531" y="710"/>
                    <a:pt x="2077" y="105"/>
                    <a:pt x="1431" y="10"/>
                  </a:cubicBezTo>
                  <a:cubicBezTo>
                    <a:pt x="1380" y="3"/>
                    <a:pt x="1329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7"/>
            <p:cNvSpPr/>
            <p:nvPr/>
          </p:nvSpPr>
          <p:spPr>
            <a:xfrm>
              <a:off x="2734750" y="1056563"/>
              <a:ext cx="3100" cy="310425"/>
            </a:xfrm>
            <a:custGeom>
              <a:avLst/>
              <a:gdLst/>
              <a:ahLst/>
              <a:cxnLst/>
              <a:rect l="l" t="t" r="r" b="b"/>
              <a:pathLst>
                <a:path w="124" h="12417" extrusionOk="0">
                  <a:moveTo>
                    <a:pt x="0" y="0"/>
                  </a:moveTo>
                  <a:lnTo>
                    <a:pt x="0" y="12417"/>
                  </a:lnTo>
                  <a:lnTo>
                    <a:pt x="124" y="12417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7"/>
            <p:cNvSpPr/>
            <p:nvPr/>
          </p:nvSpPr>
          <p:spPr>
            <a:xfrm>
              <a:off x="2721325" y="1362838"/>
              <a:ext cx="29950" cy="25825"/>
            </a:xfrm>
            <a:custGeom>
              <a:avLst/>
              <a:gdLst/>
              <a:ahLst/>
              <a:cxnLst/>
              <a:rect l="l" t="t" r="r" b="b"/>
              <a:pathLst>
                <a:path w="1198" h="1033" extrusionOk="0">
                  <a:moveTo>
                    <a:pt x="1" y="1"/>
                  </a:moveTo>
                  <a:lnTo>
                    <a:pt x="592" y="1033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6" name="Google Shape;1706;p27"/>
          <p:cNvGrpSpPr/>
          <p:nvPr/>
        </p:nvGrpSpPr>
        <p:grpSpPr>
          <a:xfrm>
            <a:off x="720006" y="4782959"/>
            <a:ext cx="1040685" cy="140812"/>
            <a:chOff x="3541575" y="3743138"/>
            <a:chExt cx="518450" cy="70150"/>
          </a:xfrm>
        </p:grpSpPr>
        <p:sp>
          <p:nvSpPr>
            <p:cNvPr id="1707" name="Google Shape;1707;p27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7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7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7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7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2" name="Google Shape;1712;p27"/>
          <p:cNvGrpSpPr/>
          <p:nvPr/>
        </p:nvGrpSpPr>
        <p:grpSpPr>
          <a:xfrm>
            <a:off x="7712658" y="4822280"/>
            <a:ext cx="649362" cy="62176"/>
            <a:chOff x="535975" y="2992338"/>
            <a:chExt cx="323500" cy="30975"/>
          </a:xfrm>
        </p:grpSpPr>
        <p:sp>
          <p:nvSpPr>
            <p:cNvPr id="1713" name="Google Shape;1713;p27"/>
            <p:cNvSpPr/>
            <p:nvPr/>
          </p:nvSpPr>
          <p:spPr>
            <a:xfrm>
              <a:off x="535975" y="2992338"/>
              <a:ext cx="30950" cy="30975"/>
            </a:xfrm>
            <a:custGeom>
              <a:avLst/>
              <a:gdLst/>
              <a:ahLst/>
              <a:cxnLst/>
              <a:rect l="l" t="t" r="r" b="b"/>
              <a:pathLst>
                <a:path w="1238" h="1239" extrusionOk="0">
                  <a:moveTo>
                    <a:pt x="618" y="0"/>
                  </a:moveTo>
                  <a:cubicBezTo>
                    <a:pt x="275" y="0"/>
                    <a:pt x="0" y="275"/>
                    <a:pt x="0" y="620"/>
                  </a:cubicBezTo>
                  <a:cubicBezTo>
                    <a:pt x="0" y="963"/>
                    <a:pt x="275" y="1238"/>
                    <a:pt x="618" y="1238"/>
                  </a:cubicBezTo>
                  <a:cubicBezTo>
                    <a:pt x="963" y="1238"/>
                    <a:pt x="1238" y="963"/>
                    <a:pt x="1238" y="620"/>
                  </a:cubicBezTo>
                  <a:cubicBezTo>
                    <a:pt x="1238" y="275"/>
                    <a:pt x="963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7"/>
            <p:cNvSpPr/>
            <p:nvPr/>
          </p:nvSpPr>
          <p:spPr>
            <a:xfrm>
              <a:off x="633600" y="2992338"/>
              <a:ext cx="30950" cy="30975"/>
            </a:xfrm>
            <a:custGeom>
              <a:avLst/>
              <a:gdLst/>
              <a:ahLst/>
              <a:cxnLst/>
              <a:rect l="l" t="t" r="r" b="b"/>
              <a:pathLst>
                <a:path w="1238" h="1239" extrusionOk="0">
                  <a:moveTo>
                    <a:pt x="619" y="0"/>
                  </a:moveTo>
                  <a:cubicBezTo>
                    <a:pt x="275" y="0"/>
                    <a:pt x="0" y="275"/>
                    <a:pt x="0" y="620"/>
                  </a:cubicBezTo>
                  <a:cubicBezTo>
                    <a:pt x="0" y="963"/>
                    <a:pt x="275" y="1238"/>
                    <a:pt x="619" y="1238"/>
                  </a:cubicBezTo>
                  <a:cubicBezTo>
                    <a:pt x="963" y="1238"/>
                    <a:pt x="1238" y="963"/>
                    <a:pt x="1238" y="620"/>
                  </a:cubicBezTo>
                  <a:cubicBezTo>
                    <a:pt x="1238" y="275"/>
                    <a:pt x="963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7"/>
            <p:cNvSpPr/>
            <p:nvPr/>
          </p:nvSpPr>
          <p:spPr>
            <a:xfrm>
              <a:off x="731225" y="2992338"/>
              <a:ext cx="30600" cy="30975"/>
            </a:xfrm>
            <a:custGeom>
              <a:avLst/>
              <a:gdLst/>
              <a:ahLst/>
              <a:cxnLst/>
              <a:rect l="l" t="t" r="r" b="b"/>
              <a:pathLst>
                <a:path w="1224" h="1239" extrusionOk="0">
                  <a:moveTo>
                    <a:pt x="619" y="0"/>
                  </a:moveTo>
                  <a:cubicBezTo>
                    <a:pt x="276" y="0"/>
                    <a:pt x="1" y="275"/>
                    <a:pt x="1" y="620"/>
                  </a:cubicBezTo>
                  <a:cubicBezTo>
                    <a:pt x="1" y="963"/>
                    <a:pt x="276" y="1238"/>
                    <a:pt x="619" y="1238"/>
                  </a:cubicBezTo>
                  <a:cubicBezTo>
                    <a:pt x="949" y="1238"/>
                    <a:pt x="1224" y="963"/>
                    <a:pt x="1224" y="620"/>
                  </a:cubicBezTo>
                  <a:cubicBezTo>
                    <a:pt x="1224" y="275"/>
                    <a:pt x="949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7"/>
            <p:cNvSpPr/>
            <p:nvPr/>
          </p:nvSpPr>
          <p:spPr>
            <a:xfrm>
              <a:off x="828850" y="2992338"/>
              <a:ext cx="30625" cy="30975"/>
            </a:xfrm>
            <a:custGeom>
              <a:avLst/>
              <a:gdLst/>
              <a:ahLst/>
              <a:cxnLst/>
              <a:rect l="l" t="t" r="r" b="b"/>
              <a:pathLst>
                <a:path w="1225" h="1239" extrusionOk="0">
                  <a:moveTo>
                    <a:pt x="606" y="0"/>
                  </a:moveTo>
                  <a:cubicBezTo>
                    <a:pt x="276" y="0"/>
                    <a:pt x="1" y="275"/>
                    <a:pt x="1" y="620"/>
                  </a:cubicBezTo>
                  <a:cubicBezTo>
                    <a:pt x="1" y="963"/>
                    <a:pt x="276" y="1238"/>
                    <a:pt x="606" y="1238"/>
                  </a:cubicBezTo>
                  <a:cubicBezTo>
                    <a:pt x="949" y="1238"/>
                    <a:pt x="1224" y="963"/>
                    <a:pt x="1224" y="620"/>
                  </a:cubicBezTo>
                  <a:cubicBezTo>
                    <a:pt x="1224" y="275"/>
                    <a:pt x="949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3" name="Google Shape;2053;p32"/>
          <p:cNvGrpSpPr/>
          <p:nvPr/>
        </p:nvGrpSpPr>
        <p:grpSpPr>
          <a:xfrm rot="-5400000">
            <a:off x="7006510" y="1279639"/>
            <a:ext cx="3061182" cy="669859"/>
            <a:chOff x="1858125" y="4081513"/>
            <a:chExt cx="1482700" cy="324450"/>
          </a:xfrm>
        </p:grpSpPr>
        <p:sp>
          <p:nvSpPr>
            <p:cNvPr id="2054" name="Google Shape;2054;p32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2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2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2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2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2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2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1" name="Google Shape;2061;p32"/>
          <p:cNvGrpSpPr/>
          <p:nvPr/>
        </p:nvGrpSpPr>
        <p:grpSpPr>
          <a:xfrm>
            <a:off x="385408" y="83971"/>
            <a:ext cx="3134979" cy="391304"/>
            <a:chOff x="584425" y="719288"/>
            <a:chExt cx="1551125" cy="193600"/>
          </a:xfrm>
        </p:grpSpPr>
        <p:sp>
          <p:nvSpPr>
            <p:cNvPr id="2062" name="Google Shape;2062;p32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2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2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2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2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2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2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2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2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2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2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2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2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2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6" name="Google Shape;2076;p32"/>
          <p:cNvGrpSpPr/>
          <p:nvPr/>
        </p:nvGrpSpPr>
        <p:grpSpPr>
          <a:xfrm>
            <a:off x="8764325" y="3409406"/>
            <a:ext cx="107692" cy="610821"/>
            <a:chOff x="5052300" y="-1560100"/>
            <a:chExt cx="53650" cy="304300"/>
          </a:xfrm>
        </p:grpSpPr>
        <p:sp>
          <p:nvSpPr>
            <p:cNvPr id="2077" name="Google Shape;2077;p32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2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2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2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2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2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2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2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2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6" name="Google Shape;2086;p32"/>
          <p:cNvGrpSpPr/>
          <p:nvPr/>
        </p:nvGrpSpPr>
        <p:grpSpPr>
          <a:xfrm>
            <a:off x="7252491" y="156100"/>
            <a:ext cx="872453" cy="247044"/>
            <a:chOff x="1788000" y="2921988"/>
            <a:chExt cx="595775" cy="168700"/>
          </a:xfrm>
        </p:grpSpPr>
        <p:sp>
          <p:nvSpPr>
            <p:cNvPr id="2087" name="Google Shape;2087;p32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2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2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2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2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2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3" name="Google Shape;2093;p32"/>
          <p:cNvGrpSpPr/>
          <p:nvPr/>
        </p:nvGrpSpPr>
        <p:grpSpPr>
          <a:xfrm rot="10800000" flipH="1">
            <a:off x="1018437" y="4853971"/>
            <a:ext cx="1870719" cy="293517"/>
            <a:chOff x="1202525" y="4995863"/>
            <a:chExt cx="1242425" cy="194950"/>
          </a:xfrm>
        </p:grpSpPr>
        <p:sp>
          <p:nvSpPr>
            <p:cNvPr id="2094" name="Google Shape;2094;p32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2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2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2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2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2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2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2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2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3" name="Google Shape;2103;p32"/>
          <p:cNvGrpSpPr/>
          <p:nvPr/>
        </p:nvGrpSpPr>
        <p:grpSpPr>
          <a:xfrm rot="5400000" flipH="1">
            <a:off x="-398558" y="3822848"/>
            <a:ext cx="1422511" cy="1126598"/>
            <a:chOff x="2615125" y="1853763"/>
            <a:chExt cx="1027900" cy="814075"/>
          </a:xfrm>
        </p:grpSpPr>
        <p:sp>
          <p:nvSpPr>
            <p:cNvPr id="2104" name="Google Shape;2104;p32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2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2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2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8" name="Google Shape;2108;p32"/>
          <p:cNvGrpSpPr/>
          <p:nvPr/>
        </p:nvGrpSpPr>
        <p:grpSpPr>
          <a:xfrm rot="10800000" flipH="1">
            <a:off x="-1571693" y="93711"/>
            <a:ext cx="3768830" cy="3768830"/>
            <a:chOff x="3900825" y="1765738"/>
            <a:chExt cx="2039300" cy="2039300"/>
          </a:xfrm>
        </p:grpSpPr>
        <p:sp>
          <p:nvSpPr>
            <p:cNvPr id="2109" name="Google Shape;2109;p32"/>
            <p:cNvSpPr/>
            <p:nvPr/>
          </p:nvSpPr>
          <p:spPr>
            <a:xfrm>
              <a:off x="3900825" y="1765738"/>
              <a:ext cx="2039300" cy="2039300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2"/>
            <p:cNvSpPr/>
            <p:nvPr/>
          </p:nvSpPr>
          <p:spPr>
            <a:xfrm>
              <a:off x="4430575" y="2295163"/>
              <a:ext cx="980450" cy="980150"/>
            </a:xfrm>
            <a:custGeom>
              <a:avLst/>
              <a:gdLst/>
              <a:ahLst/>
              <a:cxnLst/>
              <a:rect l="l" t="t" r="r" b="b"/>
              <a:pathLst>
                <a:path w="39218" h="39206" extrusionOk="0">
                  <a:moveTo>
                    <a:pt x="19609" y="0"/>
                  </a:moveTo>
                  <a:cubicBezTo>
                    <a:pt x="8773" y="0"/>
                    <a:pt x="0" y="8774"/>
                    <a:pt x="0" y="19596"/>
                  </a:cubicBezTo>
                  <a:cubicBezTo>
                    <a:pt x="0" y="30432"/>
                    <a:pt x="8773" y="39205"/>
                    <a:pt x="19609" y="39205"/>
                  </a:cubicBezTo>
                  <a:cubicBezTo>
                    <a:pt x="30432" y="39205"/>
                    <a:pt x="39218" y="30432"/>
                    <a:pt x="39218" y="19596"/>
                  </a:cubicBezTo>
                  <a:cubicBezTo>
                    <a:pt x="39218" y="8774"/>
                    <a:pt x="30432" y="0"/>
                    <a:pt x="196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2"/>
            <p:cNvSpPr/>
            <p:nvPr/>
          </p:nvSpPr>
          <p:spPr>
            <a:xfrm>
              <a:off x="4234625" y="2100263"/>
              <a:ext cx="1371000" cy="1371000"/>
            </a:xfrm>
            <a:custGeom>
              <a:avLst/>
              <a:gdLst/>
              <a:ahLst/>
              <a:cxnLst/>
              <a:rect l="l" t="t" r="r" b="b"/>
              <a:pathLst>
                <a:path w="54840" h="54840" extrusionOk="0">
                  <a:moveTo>
                    <a:pt x="27117" y="0"/>
                  </a:moveTo>
                  <a:lnTo>
                    <a:pt x="27269" y="15634"/>
                  </a:lnTo>
                  <a:lnTo>
                    <a:pt x="27365" y="15634"/>
                  </a:lnTo>
                  <a:lnTo>
                    <a:pt x="27282" y="0"/>
                  </a:lnTo>
                  <a:close/>
                  <a:moveTo>
                    <a:pt x="28231" y="13"/>
                  </a:moveTo>
                  <a:lnTo>
                    <a:pt x="27791" y="15634"/>
                  </a:lnTo>
                  <a:lnTo>
                    <a:pt x="27860" y="15634"/>
                  </a:lnTo>
                  <a:lnTo>
                    <a:pt x="28424" y="28"/>
                  </a:lnTo>
                  <a:lnTo>
                    <a:pt x="28231" y="13"/>
                  </a:lnTo>
                  <a:close/>
                  <a:moveTo>
                    <a:pt x="26154" y="28"/>
                  </a:moveTo>
                  <a:lnTo>
                    <a:pt x="25976" y="41"/>
                  </a:lnTo>
                  <a:lnTo>
                    <a:pt x="26787" y="15649"/>
                  </a:lnTo>
                  <a:lnTo>
                    <a:pt x="26870" y="15649"/>
                  </a:lnTo>
                  <a:lnTo>
                    <a:pt x="26154" y="28"/>
                  </a:lnTo>
                  <a:close/>
                  <a:moveTo>
                    <a:pt x="29372" y="68"/>
                  </a:moveTo>
                  <a:lnTo>
                    <a:pt x="28272" y="15662"/>
                  </a:lnTo>
                  <a:lnTo>
                    <a:pt x="28355" y="15662"/>
                  </a:lnTo>
                  <a:lnTo>
                    <a:pt x="29565" y="83"/>
                  </a:lnTo>
                  <a:lnTo>
                    <a:pt x="29372" y="68"/>
                  </a:lnTo>
                  <a:close/>
                  <a:moveTo>
                    <a:pt x="25014" y="110"/>
                  </a:moveTo>
                  <a:lnTo>
                    <a:pt x="24834" y="123"/>
                  </a:lnTo>
                  <a:lnTo>
                    <a:pt x="26292" y="15689"/>
                  </a:lnTo>
                  <a:lnTo>
                    <a:pt x="26389" y="15676"/>
                  </a:lnTo>
                  <a:lnTo>
                    <a:pt x="25014" y="110"/>
                  </a:lnTo>
                  <a:close/>
                  <a:moveTo>
                    <a:pt x="30500" y="178"/>
                  </a:moveTo>
                  <a:lnTo>
                    <a:pt x="28767" y="15704"/>
                  </a:lnTo>
                  <a:lnTo>
                    <a:pt x="28836" y="15717"/>
                  </a:lnTo>
                  <a:lnTo>
                    <a:pt x="30692" y="193"/>
                  </a:lnTo>
                  <a:lnTo>
                    <a:pt x="30500" y="178"/>
                  </a:lnTo>
                  <a:close/>
                  <a:moveTo>
                    <a:pt x="23899" y="233"/>
                  </a:moveTo>
                  <a:lnTo>
                    <a:pt x="23707" y="261"/>
                  </a:lnTo>
                  <a:lnTo>
                    <a:pt x="25797" y="15744"/>
                  </a:lnTo>
                  <a:lnTo>
                    <a:pt x="25879" y="15731"/>
                  </a:lnTo>
                  <a:lnTo>
                    <a:pt x="23899" y="233"/>
                  </a:lnTo>
                  <a:close/>
                  <a:moveTo>
                    <a:pt x="31642" y="330"/>
                  </a:moveTo>
                  <a:lnTo>
                    <a:pt x="29249" y="15772"/>
                  </a:lnTo>
                  <a:lnTo>
                    <a:pt x="29331" y="15786"/>
                  </a:lnTo>
                  <a:lnTo>
                    <a:pt x="31834" y="358"/>
                  </a:lnTo>
                  <a:lnTo>
                    <a:pt x="31642" y="330"/>
                  </a:lnTo>
                  <a:close/>
                  <a:moveTo>
                    <a:pt x="22772" y="398"/>
                  </a:moveTo>
                  <a:lnTo>
                    <a:pt x="22566" y="426"/>
                  </a:lnTo>
                  <a:lnTo>
                    <a:pt x="25329" y="15814"/>
                  </a:lnTo>
                  <a:lnTo>
                    <a:pt x="25399" y="15799"/>
                  </a:lnTo>
                  <a:lnTo>
                    <a:pt x="22772" y="398"/>
                  </a:lnTo>
                  <a:close/>
                  <a:moveTo>
                    <a:pt x="32755" y="523"/>
                  </a:moveTo>
                  <a:lnTo>
                    <a:pt x="29730" y="15854"/>
                  </a:lnTo>
                  <a:lnTo>
                    <a:pt x="29785" y="15869"/>
                  </a:lnTo>
                  <a:lnTo>
                    <a:pt x="32975" y="563"/>
                  </a:lnTo>
                  <a:cubicBezTo>
                    <a:pt x="32907" y="550"/>
                    <a:pt x="32837" y="536"/>
                    <a:pt x="32755" y="523"/>
                  </a:cubicBezTo>
                  <a:close/>
                  <a:moveTo>
                    <a:pt x="21658" y="618"/>
                  </a:moveTo>
                  <a:lnTo>
                    <a:pt x="21452" y="660"/>
                  </a:lnTo>
                  <a:lnTo>
                    <a:pt x="24849" y="15909"/>
                  </a:lnTo>
                  <a:lnTo>
                    <a:pt x="24917" y="15896"/>
                  </a:lnTo>
                  <a:lnTo>
                    <a:pt x="21658" y="618"/>
                  </a:lnTo>
                  <a:close/>
                  <a:moveTo>
                    <a:pt x="33883" y="770"/>
                  </a:moveTo>
                  <a:lnTo>
                    <a:pt x="30212" y="15964"/>
                  </a:lnTo>
                  <a:lnTo>
                    <a:pt x="30280" y="15979"/>
                  </a:lnTo>
                  <a:lnTo>
                    <a:pt x="34075" y="811"/>
                  </a:lnTo>
                  <a:lnTo>
                    <a:pt x="33883" y="770"/>
                  </a:lnTo>
                  <a:close/>
                  <a:moveTo>
                    <a:pt x="20531" y="880"/>
                  </a:moveTo>
                  <a:lnTo>
                    <a:pt x="20338" y="935"/>
                  </a:lnTo>
                  <a:lnTo>
                    <a:pt x="24381" y="16019"/>
                  </a:lnTo>
                  <a:lnTo>
                    <a:pt x="24436" y="16006"/>
                  </a:lnTo>
                  <a:lnTo>
                    <a:pt x="20531" y="880"/>
                  </a:lnTo>
                  <a:close/>
                  <a:moveTo>
                    <a:pt x="34997" y="1058"/>
                  </a:moveTo>
                  <a:lnTo>
                    <a:pt x="30665" y="16089"/>
                  </a:lnTo>
                  <a:lnTo>
                    <a:pt x="30762" y="16116"/>
                  </a:lnTo>
                  <a:lnTo>
                    <a:pt x="35162" y="1113"/>
                  </a:lnTo>
                  <a:lnTo>
                    <a:pt x="34997" y="1058"/>
                  </a:lnTo>
                  <a:close/>
                  <a:moveTo>
                    <a:pt x="19416" y="1196"/>
                  </a:moveTo>
                  <a:lnTo>
                    <a:pt x="19251" y="1238"/>
                  </a:lnTo>
                  <a:lnTo>
                    <a:pt x="23899" y="16171"/>
                  </a:lnTo>
                  <a:lnTo>
                    <a:pt x="23982" y="16144"/>
                  </a:lnTo>
                  <a:lnTo>
                    <a:pt x="19416" y="1196"/>
                  </a:lnTo>
                  <a:close/>
                  <a:moveTo>
                    <a:pt x="36069" y="1403"/>
                  </a:moveTo>
                  <a:lnTo>
                    <a:pt x="31147" y="16226"/>
                  </a:lnTo>
                  <a:lnTo>
                    <a:pt x="31229" y="16254"/>
                  </a:lnTo>
                  <a:lnTo>
                    <a:pt x="36248" y="1458"/>
                  </a:lnTo>
                  <a:lnTo>
                    <a:pt x="36069" y="1403"/>
                  </a:lnTo>
                  <a:close/>
                  <a:moveTo>
                    <a:pt x="18358" y="1540"/>
                  </a:moveTo>
                  <a:lnTo>
                    <a:pt x="18151" y="1608"/>
                  </a:lnTo>
                  <a:lnTo>
                    <a:pt x="23446" y="16322"/>
                  </a:lnTo>
                  <a:lnTo>
                    <a:pt x="23501" y="16295"/>
                  </a:lnTo>
                  <a:lnTo>
                    <a:pt x="18358" y="1540"/>
                  </a:lnTo>
                  <a:close/>
                  <a:moveTo>
                    <a:pt x="37155" y="1788"/>
                  </a:moveTo>
                  <a:lnTo>
                    <a:pt x="31614" y="16391"/>
                  </a:lnTo>
                  <a:lnTo>
                    <a:pt x="31669" y="16419"/>
                  </a:lnTo>
                  <a:lnTo>
                    <a:pt x="37348" y="1856"/>
                  </a:lnTo>
                  <a:lnTo>
                    <a:pt x="37155" y="1788"/>
                  </a:lnTo>
                  <a:close/>
                  <a:moveTo>
                    <a:pt x="17286" y="1938"/>
                  </a:moveTo>
                  <a:lnTo>
                    <a:pt x="17093" y="2021"/>
                  </a:lnTo>
                  <a:lnTo>
                    <a:pt x="22992" y="16487"/>
                  </a:lnTo>
                  <a:lnTo>
                    <a:pt x="23047" y="16460"/>
                  </a:lnTo>
                  <a:lnTo>
                    <a:pt x="17286" y="1938"/>
                  </a:lnTo>
                  <a:close/>
                  <a:moveTo>
                    <a:pt x="38215" y="2213"/>
                  </a:moveTo>
                  <a:lnTo>
                    <a:pt x="32067" y="16584"/>
                  </a:lnTo>
                  <a:lnTo>
                    <a:pt x="32122" y="16611"/>
                  </a:lnTo>
                  <a:lnTo>
                    <a:pt x="38407" y="2296"/>
                  </a:lnTo>
                  <a:lnTo>
                    <a:pt x="38215" y="2213"/>
                  </a:lnTo>
                  <a:close/>
                  <a:moveTo>
                    <a:pt x="16226" y="2393"/>
                  </a:moveTo>
                  <a:lnTo>
                    <a:pt x="16048" y="2475"/>
                  </a:lnTo>
                  <a:lnTo>
                    <a:pt x="22538" y="16680"/>
                  </a:lnTo>
                  <a:lnTo>
                    <a:pt x="22593" y="16652"/>
                  </a:lnTo>
                  <a:lnTo>
                    <a:pt x="16226" y="2393"/>
                  </a:lnTo>
                  <a:close/>
                  <a:moveTo>
                    <a:pt x="39260" y="2695"/>
                  </a:moveTo>
                  <a:lnTo>
                    <a:pt x="32507" y="16776"/>
                  </a:lnTo>
                  <a:lnTo>
                    <a:pt x="32562" y="16804"/>
                  </a:lnTo>
                  <a:lnTo>
                    <a:pt x="39452" y="2778"/>
                  </a:lnTo>
                  <a:lnTo>
                    <a:pt x="39260" y="2695"/>
                  </a:lnTo>
                  <a:close/>
                  <a:moveTo>
                    <a:pt x="15181" y="2888"/>
                  </a:moveTo>
                  <a:lnTo>
                    <a:pt x="15016" y="2970"/>
                  </a:lnTo>
                  <a:lnTo>
                    <a:pt x="22098" y="16900"/>
                  </a:lnTo>
                  <a:lnTo>
                    <a:pt x="22181" y="16859"/>
                  </a:lnTo>
                  <a:lnTo>
                    <a:pt x="15181" y="2888"/>
                  </a:lnTo>
                  <a:close/>
                  <a:moveTo>
                    <a:pt x="40277" y="3204"/>
                  </a:moveTo>
                  <a:lnTo>
                    <a:pt x="32947" y="16996"/>
                  </a:lnTo>
                  <a:lnTo>
                    <a:pt x="33017" y="17037"/>
                  </a:lnTo>
                  <a:lnTo>
                    <a:pt x="40455" y="3300"/>
                  </a:lnTo>
                  <a:lnTo>
                    <a:pt x="40277" y="3204"/>
                  </a:lnTo>
                  <a:close/>
                  <a:moveTo>
                    <a:pt x="14178" y="3410"/>
                  </a:moveTo>
                  <a:lnTo>
                    <a:pt x="14013" y="3506"/>
                  </a:lnTo>
                  <a:lnTo>
                    <a:pt x="21672" y="17120"/>
                  </a:lnTo>
                  <a:lnTo>
                    <a:pt x="21741" y="17079"/>
                  </a:lnTo>
                  <a:lnTo>
                    <a:pt x="14178" y="3410"/>
                  </a:lnTo>
                  <a:close/>
                  <a:moveTo>
                    <a:pt x="41281" y="3768"/>
                  </a:moveTo>
                  <a:lnTo>
                    <a:pt x="33374" y="17244"/>
                  </a:lnTo>
                  <a:lnTo>
                    <a:pt x="33442" y="17285"/>
                  </a:lnTo>
                  <a:lnTo>
                    <a:pt x="41446" y="3864"/>
                  </a:lnTo>
                  <a:lnTo>
                    <a:pt x="41281" y="3768"/>
                  </a:lnTo>
                  <a:close/>
                  <a:moveTo>
                    <a:pt x="13201" y="3974"/>
                  </a:moveTo>
                  <a:lnTo>
                    <a:pt x="13023" y="4084"/>
                  </a:lnTo>
                  <a:lnTo>
                    <a:pt x="21246" y="17367"/>
                  </a:lnTo>
                  <a:lnTo>
                    <a:pt x="21301" y="17340"/>
                  </a:lnTo>
                  <a:lnTo>
                    <a:pt x="13201" y="3974"/>
                  </a:lnTo>
                  <a:close/>
                  <a:moveTo>
                    <a:pt x="42257" y="4359"/>
                  </a:moveTo>
                  <a:lnTo>
                    <a:pt x="33787" y="17491"/>
                  </a:lnTo>
                  <a:lnTo>
                    <a:pt x="33855" y="17546"/>
                  </a:lnTo>
                  <a:lnTo>
                    <a:pt x="42408" y="4469"/>
                  </a:lnTo>
                  <a:lnTo>
                    <a:pt x="42257" y="4359"/>
                  </a:lnTo>
                  <a:close/>
                  <a:moveTo>
                    <a:pt x="12225" y="4593"/>
                  </a:moveTo>
                  <a:lnTo>
                    <a:pt x="12088" y="4689"/>
                  </a:lnTo>
                  <a:lnTo>
                    <a:pt x="20833" y="17642"/>
                  </a:lnTo>
                  <a:lnTo>
                    <a:pt x="20902" y="17587"/>
                  </a:lnTo>
                  <a:lnTo>
                    <a:pt x="12225" y="4593"/>
                  </a:lnTo>
                  <a:close/>
                  <a:moveTo>
                    <a:pt x="43206" y="5005"/>
                  </a:moveTo>
                  <a:lnTo>
                    <a:pt x="34199" y="17766"/>
                  </a:lnTo>
                  <a:lnTo>
                    <a:pt x="34268" y="17821"/>
                  </a:lnTo>
                  <a:lnTo>
                    <a:pt x="43358" y="5101"/>
                  </a:lnTo>
                  <a:lnTo>
                    <a:pt x="43206" y="5005"/>
                  </a:lnTo>
                  <a:close/>
                  <a:moveTo>
                    <a:pt x="11290" y="5253"/>
                  </a:moveTo>
                  <a:lnTo>
                    <a:pt x="11138" y="5363"/>
                  </a:lnTo>
                  <a:lnTo>
                    <a:pt x="20448" y="17917"/>
                  </a:lnTo>
                  <a:lnTo>
                    <a:pt x="20517" y="17862"/>
                  </a:lnTo>
                  <a:lnTo>
                    <a:pt x="11290" y="5253"/>
                  </a:lnTo>
                  <a:close/>
                  <a:moveTo>
                    <a:pt x="44113" y="5666"/>
                  </a:moveTo>
                  <a:lnTo>
                    <a:pt x="34598" y="18069"/>
                  </a:lnTo>
                  <a:lnTo>
                    <a:pt x="34667" y="18124"/>
                  </a:lnTo>
                  <a:lnTo>
                    <a:pt x="44265" y="5789"/>
                  </a:lnTo>
                  <a:lnTo>
                    <a:pt x="44113" y="5666"/>
                  </a:lnTo>
                  <a:close/>
                  <a:moveTo>
                    <a:pt x="10383" y="5941"/>
                  </a:moveTo>
                  <a:lnTo>
                    <a:pt x="10258" y="6036"/>
                  </a:lnTo>
                  <a:lnTo>
                    <a:pt x="20036" y="18234"/>
                  </a:lnTo>
                  <a:lnTo>
                    <a:pt x="20132" y="18165"/>
                  </a:lnTo>
                  <a:lnTo>
                    <a:pt x="10383" y="5941"/>
                  </a:lnTo>
                  <a:close/>
                  <a:moveTo>
                    <a:pt x="45008" y="6381"/>
                  </a:moveTo>
                  <a:lnTo>
                    <a:pt x="34983" y="18371"/>
                  </a:lnTo>
                  <a:lnTo>
                    <a:pt x="35052" y="18440"/>
                  </a:lnTo>
                  <a:lnTo>
                    <a:pt x="45145" y="6491"/>
                  </a:lnTo>
                  <a:lnTo>
                    <a:pt x="45008" y="6381"/>
                  </a:lnTo>
                  <a:close/>
                  <a:moveTo>
                    <a:pt x="9516" y="6656"/>
                  </a:moveTo>
                  <a:lnTo>
                    <a:pt x="9378" y="6779"/>
                  </a:lnTo>
                  <a:lnTo>
                    <a:pt x="19664" y="18550"/>
                  </a:lnTo>
                  <a:lnTo>
                    <a:pt x="19733" y="18481"/>
                  </a:lnTo>
                  <a:lnTo>
                    <a:pt x="9516" y="6656"/>
                  </a:lnTo>
                  <a:close/>
                  <a:moveTo>
                    <a:pt x="45873" y="7151"/>
                  </a:moveTo>
                  <a:lnTo>
                    <a:pt x="35340" y="18687"/>
                  </a:lnTo>
                  <a:lnTo>
                    <a:pt x="35437" y="18770"/>
                  </a:lnTo>
                  <a:lnTo>
                    <a:pt x="45983" y="7246"/>
                  </a:lnTo>
                  <a:lnTo>
                    <a:pt x="45873" y="7151"/>
                  </a:lnTo>
                  <a:close/>
                  <a:moveTo>
                    <a:pt x="8677" y="7411"/>
                  </a:moveTo>
                  <a:lnTo>
                    <a:pt x="8526" y="7549"/>
                  </a:lnTo>
                  <a:lnTo>
                    <a:pt x="19306" y="18867"/>
                  </a:lnTo>
                  <a:lnTo>
                    <a:pt x="19361" y="18825"/>
                  </a:lnTo>
                  <a:lnTo>
                    <a:pt x="8677" y="7411"/>
                  </a:lnTo>
                  <a:close/>
                  <a:moveTo>
                    <a:pt x="46685" y="7906"/>
                  </a:moveTo>
                  <a:lnTo>
                    <a:pt x="35712" y="19045"/>
                  </a:lnTo>
                  <a:lnTo>
                    <a:pt x="35767" y="19100"/>
                  </a:lnTo>
                  <a:lnTo>
                    <a:pt x="46823" y="8044"/>
                  </a:lnTo>
                  <a:lnTo>
                    <a:pt x="46685" y="7906"/>
                  </a:lnTo>
                  <a:close/>
                  <a:moveTo>
                    <a:pt x="7852" y="8223"/>
                  </a:moveTo>
                  <a:lnTo>
                    <a:pt x="7728" y="8333"/>
                  </a:lnTo>
                  <a:lnTo>
                    <a:pt x="18949" y="19224"/>
                  </a:lnTo>
                  <a:lnTo>
                    <a:pt x="19018" y="19155"/>
                  </a:lnTo>
                  <a:lnTo>
                    <a:pt x="7852" y="8223"/>
                  </a:lnTo>
                  <a:close/>
                  <a:moveTo>
                    <a:pt x="47483" y="8731"/>
                  </a:moveTo>
                  <a:lnTo>
                    <a:pt x="36055" y="19389"/>
                  </a:lnTo>
                  <a:lnTo>
                    <a:pt x="36124" y="19472"/>
                  </a:lnTo>
                  <a:lnTo>
                    <a:pt x="47593" y="8856"/>
                  </a:lnTo>
                  <a:lnTo>
                    <a:pt x="47483" y="8731"/>
                  </a:lnTo>
                  <a:close/>
                  <a:moveTo>
                    <a:pt x="7082" y="9034"/>
                  </a:moveTo>
                  <a:lnTo>
                    <a:pt x="6958" y="9171"/>
                  </a:lnTo>
                  <a:lnTo>
                    <a:pt x="18619" y="19582"/>
                  </a:lnTo>
                  <a:lnTo>
                    <a:pt x="18661" y="19527"/>
                  </a:lnTo>
                  <a:lnTo>
                    <a:pt x="7082" y="9034"/>
                  </a:lnTo>
                  <a:close/>
                  <a:moveTo>
                    <a:pt x="48239" y="9584"/>
                  </a:moveTo>
                  <a:lnTo>
                    <a:pt x="36372" y="19760"/>
                  </a:lnTo>
                  <a:lnTo>
                    <a:pt x="36454" y="19842"/>
                  </a:lnTo>
                  <a:lnTo>
                    <a:pt x="48335" y="9694"/>
                  </a:lnTo>
                  <a:lnTo>
                    <a:pt x="48239" y="9584"/>
                  </a:lnTo>
                  <a:close/>
                  <a:moveTo>
                    <a:pt x="6340" y="9887"/>
                  </a:moveTo>
                  <a:lnTo>
                    <a:pt x="6215" y="10052"/>
                  </a:lnTo>
                  <a:lnTo>
                    <a:pt x="18303" y="19952"/>
                  </a:lnTo>
                  <a:lnTo>
                    <a:pt x="18344" y="19897"/>
                  </a:lnTo>
                  <a:lnTo>
                    <a:pt x="6340" y="9887"/>
                  </a:lnTo>
                  <a:close/>
                  <a:moveTo>
                    <a:pt x="48968" y="10451"/>
                  </a:moveTo>
                  <a:lnTo>
                    <a:pt x="36702" y="20145"/>
                  </a:lnTo>
                  <a:lnTo>
                    <a:pt x="36730" y="20187"/>
                  </a:lnTo>
                  <a:lnTo>
                    <a:pt x="49091" y="10629"/>
                  </a:lnTo>
                  <a:lnTo>
                    <a:pt x="48968" y="10451"/>
                  </a:lnTo>
                  <a:close/>
                  <a:moveTo>
                    <a:pt x="5638" y="10767"/>
                  </a:moveTo>
                  <a:lnTo>
                    <a:pt x="5515" y="10932"/>
                  </a:lnTo>
                  <a:lnTo>
                    <a:pt x="17986" y="20352"/>
                  </a:lnTo>
                  <a:lnTo>
                    <a:pt x="18028" y="20297"/>
                  </a:lnTo>
                  <a:lnTo>
                    <a:pt x="5638" y="10767"/>
                  </a:lnTo>
                  <a:close/>
                  <a:moveTo>
                    <a:pt x="49655" y="11372"/>
                  </a:moveTo>
                  <a:lnTo>
                    <a:pt x="36990" y="20517"/>
                  </a:lnTo>
                  <a:lnTo>
                    <a:pt x="37032" y="20585"/>
                  </a:lnTo>
                  <a:lnTo>
                    <a:pt x="49765" y="11537"/>
                  </a:lnTo>
                  <a:lnTo>
                    <a:pt x="49655" y="11372"/>
                  </a:lnTo>
                  <a:close/>
                  <a:moveTo>
                    <a:pt x="4937" y="11716"/>
                  </a:moveTo>
                  <a:lnTo>
                    <a:pt x="4840" y="11867"/>
                  </a:lnTo>
                  <a:lnTo>
                    <a:pt x="17698" y="20737"/>
                  </a:lnTo>
                  <a:lnTo>
                    <a:pt x="17753" y="20667"/>
                  </a:lnTo>
                  <a:lnTo>
                    <a:pt x="4937" y="11716"/>
                  </a:lnTo>
                  <a:close/>
                  <a:moveTo>
                    <a:pt x="50288" y="12294"/>
                  </a:moveTo>
                  <a:lnTo>
                    <a:pt x="37280" y="20942"/>
                  </a:lnTo>
                  <a:lnTo>
                    <a:pt x="37307" y="20997"/>
                  </a:lnTo>
                  <a:lnTo>
                    <a:pt x="50411" y="12472"/>
                  </a:lnTo>
                  <a:lnTo>
                    <a:pt x="50288" y="12294"/>
                  </a:lnTo>
                  <a:close/>
                  <a:moveTo>
                    <a:pt x="4318" y="12651"/>
                  </a:moveTo>
                  <a:lnTo>
                    <a:pt x="4208" y="12829"/>
                  </a:lnTo>
                  <a:lnTo>
                    <a:pt x="17436" y="21135"/>
                  </a:lnTo>
                  <a:lnTo>
                    <a:pt x="17464" y="21094"/>
                  </a:lnTo>
                  <a:lnTo>
                    <a:pt x="4318" y="12651"/>
                  </a:lnTo>
                  <a:close/>
                  <a:moveTo>
                    <a:pt x="50906" y="13269"/>
                  </a:moveTo>
                  <a:lnTo>
                    <a:pt x="37527" y="21342"/>
                  </a:lnTo>
                  <a:lnTo>
                    <a:pt x="37555" y="21397"/>
                  </a:lnTo>
                  <a:lnTo>
                    <a:pt x="51016" y="13449"/>
                  </a:lnTo>
                  <a:lnTo>
                    <a:pt x="50906" y="13269"/>
                  </a:lnTo>
                  <a:close/>
                  <a:moveTo>
                    <a:pt x="3727" y="13627"/>
                  </a:moveTo>
                  <a:cubicBezTo>
                    <a:pt x="3685" y="13682"/>
                    <a:pt x="3645" y="13751"/>
                    <a:pt x="3617" y="13819"/>
                  </a:cubicBezTo>
                  <a:lnTo>
                    <a:pt x="17189" y="21547"/>
                  </a:lnTo>
                  <a:lnTo>
                    <a:pt x="17216" y="21520"/>
                  </a:lnTo>
                  <a:lnTo>
                    <a:pt x="3727" y="13627"/>
                  </a:lnTo>
                  <a:close/>
                  <a:moveTo>
                    <a:pt x="51471" y="14246"/>
                  </a:moveTo>
                  <a:lnTo>
                    <a:pt x="37775" y="21782"/>
                  </a:lnTo>
                  <a:lnTo>
                    <a:pt x="37802" y="21822"/>
                  </a:lnTo>
                  <a:lnTo>
                    <a:pt x="51581" y="14439"/>
                  </a:lnTo>
                  <a:cubicBezTo>
                    <a:pt x="51539" y="14384"/>
                    <a:pt x="51511" y="14314"/>
                    <a:pt x="51471" y="14246"/>
                  </a:cubicBezTo>
                  <a:close/>
                  <a:moveTo>
                    <a:pt x="3177" y="14617"/>
                  </a:moveTo>
                  <a:cubicBezTo>
                    <a:pt x="3135" y="14686"/>
                    <a:pt x="3108" y="14754"/>
                    <a:pt x="3067" y="14824"/>
                  </a:cubicBezTo>
                  <a:lnTo>
                    <a:pt x="16956" y="21987"/>
                  </a:lnTo>
                  <a:lnTo>
                    <a:pt x="16969" y="21947"/>
                  </a:lnTo>
                  <a:lnTo>
                    <a:pt x="3177" y="14617"/>
                  </a:lnTo>
                  <a:close/>
                  <a:moveTo>
                    <a:pt x="51993" y="15249"/>
                  </a:moveTo>
                  <a:lnTo>
                    <a:pt x="38008" y="22207"/>
                  </a:lnTo>
                  <a:lnTo>
                    <a:pt x="38022" y="22262"/>
                  </a:lnTo>
                  <a:lnTo>
                    <a:pt x="52089" y="15456"/>
                  </a:lnTo>
                  <a:lnTo>
                    <a:pt x="51993" y="15249"/>
                  </a:lnTo>
                  <a:close/>
                  <a:moveTo>
                    <a:pt x="2655" y="15634"/>
                  </a:moveTo>
                  <a:lnTo>
                    <a:pt x="2572" y="15841"/>
                  </a:lnTo>
                  <a:lnTo>
                    <a:pt x="16736" y="22442"/>
                  </a:lnTo>
                  <a:lnTo>
                    <a:pt x="16749" y="22387"/>
                  </a:lnTo>
                  <a:lnTo>
                    <a:pt x="2655" y="15634"/>
                  </a:lnTo>
                  <a:close/>
                  <a:moveTo>
                    <a:pt x="52488" y="16309"/>
                  </a:moveTo>
                  <a:lnTo>
                    <a:pt x="38200" y="22634"/>
                  </a:lnTo>
                  <a:lnTo>
                    <a:pt x="38242" y="22717"/>
                  </a:lnTo>
                  <a:lnTo>
                    <a:pt x="52571" y="16474"/>
                  </a:lnTo>
                  <a:lnTo>
                    <a:pt x="52488" y="16309"/>
                  </a:lnTo>
                  <a:close/>
                  <a:moveTo>
                    <a:pt x="2187" y="16694"/>
                  </a:moveTo>
                  <a:lnTo>
                    <a:pt x="2104" y="16872"/>
                  </a:lnTo>
                  <a:lnTo>
                    <a:pt x="16529" y="22895"/>
                  </a:lnTo>
                  <a:lnTo>
                    <a:pt x="16556" y="22812"/>
                  </a:lnTo>
                  <a:lnTo>
                    <a:pt x="2187" y="16694"/>
                  </a:lnTo>
                  <a:close/>
                  <a:moveTo>
                    <a:pt x="52928" y="17354"/>
                  </a:moveTo>
                  <a:lnTo>
                    <a:pt x="38393" y="23088"/>
                  </a:lnTo>
                  <a:lnTo>
                    <a:pt x="38407" y="23143"/>
                  </a:lnTo>
                  <a:lnTo>
                    <a:pt x="53011" y="17560"/>
                  </a:lnTo>
                  <a:lnTo>
                    <a:pt x="52928" y="17354"/>
                  </a:lnTo>
                  <a:close/>
                  <a:moveTo>
                    <a:pt x="1760" y="17752"/>
                  </a:moveTo>
                  <a:lnTo>
                    <a:pt x="1692" y="17959"/>
                  </a:lnTo>
                  <a:lnTo>
                    <a:pt x="16351" y="23335"/>
                  </a:lnTo>
                  <a:lnTo>
                    <a:pt x="16378" y="23280"/>
                  </a:lnTo>
                  <a:lnTo>
                    <a:pt x="1760" y="17752"/>
                  </a:lnTo>
                  <a:close/>
                  <a:moveTo>
                    <a:pt x="53313" y="18399"/>
                  </a:moveTo>
                  <a:lnTo>
                    <a:pt x="38572" y="23569"/>
                  </a:lnTo>
                  <a:lnTo>
                    <a:pt x="38585" y="23610"/>
                  </a:lnTo>
                  <a:lnTo>
                    <a:pt x="53396" y="18605"/>
                  </a:lnTo>
                  <a:lnTo>
                    <a:pt x="53313" y="18399"/>
                  </a:lnTo>
                  <a:close/>
                  <a:moveTo>
                    <a:pt x="1375" y="18839"/>
                  </a:moveTo>
                  <a:lnTo>
                    <a:pt x="1320" y="19004"/>
                  </a:lnTo>
                  <a:lnTo>
                    <a:pt x="16186" y="23830"/>
                  </a:lnTo>
                  <a:lnTo>
                    <a:pt x="16213" y="23748"/>
                  </a:lnTo>
                  <a:lnTo>
                    <a:pt x="1375" y="18839"/>
                  </a:lnTo>
                  <a:close/>
                  <a:moveTo>
                    <a:pt x="53671" y="19499"/>
                  </a:moveTo>
                  <a:lnTo>
                    <a:pt x="38710" y="24023"/>
                  </a:lnTo>
                  <a:lnTo>
                    <a:pt x="38723" y="24064"/>
                  </a:lnTo>
                  <a:lnTo>
                    <a:pt x="53739" y="19705"/>
                  </a:lnTo>
                  <a:lnTo>
                    <a:pt x="53671" y="19499"/>
                  </a:lnTo>
                  <a:close/>
                  <a:moveTo>
                    <a:pt x="1045" y="19925"/>
                  </a:moveTo>
                  <a:lnTo>
                    <a:pt x="990" y="20145"/>
                  </a:lnTo>
                  <a:lnTo>
                    <a:pt x="16061" y="24257"/>
                  </a:lnTo>
                  <a:lnTo>
                    <a:pt x="16076" y="24215"/>
                  </a:lnTo>
                  <a:lnTo>
                    <a:pt x="1045" y="19925"/>
                  </a:lnTo>
                  <a:close/>
                  <a:moveTo>
                    <a:pt x="53986" y="20612"/>
                  </a:moveTo>
                  <a:lnTo>
                    <a:pt x="38847" y="24477"/>
                  </a:lnTo>
                  <a:lnTo>
                    <a:pt x="38860" y="24573"/>
                  </a:lnTo>
                  <a:lnTo>
                    <a:pt x="54028" y="20792"/>
                  </a:lnTo>
                  <a:lnTo>
                    <a:pt x="53986" y="20612"/>
                  </a:lnTo>
                  <a:close/>
                  <a:moveTo>
                    <a:pt x="757" y="21039"/>
                  </a:moveTo>
                  <a:lnTo>
                    <a:pt x="715" y="21217"/>
                  </a:lnTo>
                  <a:lnTo>
                    <a:pt x="15924" y="24765"/>
                  </a:lnTo>
                  <a:lnTo>
                    <a:pt x="15951" y="24669"/>
                  </a:lnTo>
                  <a:lnTo>
                    <a:pt x="757" y="21039"/>
                  </a:lnTo>
                  <a:close/>
                  <a:moveTo>
                    <a:pt x="54248" y="21727"/>
                  </a:moveTo>
                  <a:lnTo>
                    <a:pt x="38957" y="24958"/>
                  </a:lnTo>
                  <a:lnTo>
                    <a:pt x="38970" y="25054"/>
                  </a:lnTo>
                  <a:lnTo>
                    <a:pt x="54276" y="21892"/>
                  </a:lnTo>
                  <a:lnTo>
                    <a:pt x="54248" y="21727"/>
                  </a:lnTo>
                  <a:close/>
                  <a:moveTo>
                    <a:pt x="509" y="22167"/>
                  </a:moveTo>
                  <a:lnTo>
                    <a:pt x="482" y="22332"/>
                  </a:lnTo>
                  <a:lnTo>
                    <a:pt x="15828" y="25233"/>
                  </a:lnTo>
                  <a:lnTo>
                    <a:pt x="15855" y="25150"/>
                  </a:lnTo>
                  <a:lnTo>
                    <a:pt x="509" y="22167"/>
                  </a:lnTo>
                  <a:close/>
                  <a:moveTo>
                    <a:pt x="54454" y="22854"/>
                  </a:moveTo>
                  <a:lnTo>
                    <a:pt x="39040" y="25425"/>
                  </a:lnTo>
                  <a:lnTo>
                    <a:pt x="39053" y="25480"/>
                  </a:lnTo>
                  <a:lnTo>
                    <a:pt x="54496" y="23060"/>
                  </a:lnTo>
                  <a:lnTo>
                    <a:pt x="54454" y="22854"/>
                  </a:lnTo>
                  <a:close/>
                  <a:moveTo>
                    <a:pt x="317" y="23294"/>
                  </a:moveTo>
                  <a:lnTo>
                    <a:pt x="289" y="23459"/>
                  </a:lnTo>
                  <a:lnTo>
                    <a:pt x="15745" y="25728"/>
                  </a:lnTo>
                  <a:lnTo>
                    <a:pt x="15759" y="25632"/>
                  </a:lnTo>
                  <a:lnTo>
                    <a:pt x="317" y="23294"/>
                  </a:lnTo>
                  <a:close/>
                  <a:moveTo>
                    <a:pt x="54619" y="23982"/>
                  </a:moveTo>
                  <a:lnTo>
                    <a:pt x="39122" y="25920"/>
                  </a:lnTo>
                  <a:lnTo>
                    <a:pt x="39122" y="26003"/>
                  </a:lnTo>
                  <a:lnTo>
                    <a:pt x="54647" y="24160"/>
                  </a:lnTo>
                  <a:lnTo>
                    <a:pt x="54619" y="23982"/>
                  </a:lnTo>
                  <a:close/>
                  <a:moveTo>
                    <a:pt x="165" y="24422"/>
                  </a:moveTo>
                  <a:lnTo>
                    <a:pt x="152" y="24600"/>
                  </a:lnTo>
                  <a:lnTo>
                    <a:pt x="15690" y="26210"/>
                  </a:lnTo>
                  <a:lnTo>
                    <a:pt x="15704" y="26113"/>
                  </a:lnTo>
                  <a:lnTo>
                    <a:pt x="165" y="24422"/>
                  </a:lnTo>
                  <a:close/>
                  <a:moveTo>
                    <a:pt x="54743" y="25109"/>
                  </a:moveTo>
                  <a:lnTo>
                    <a:pt x="39163" y="26402"/>
                  </a:lnTo>
                  <a:lnTo>
                    <a:pt x="39177" y="26498"/>
                  </a:lnTo>
                  <a:lnTo>
                    <a:pt x="54757" y="25288"/>
                  </a:lnTo>
                  <a:lnTo>
                    <a:pt x="54743" y="25109"/>
                  </a:lnTo>
                  <a:close/>
                  <a:moveTo>
                    <a:pt x="69" y="25549"/>
                  </a:moveTo>
                  <a:lnTo>
                    <a:pt x="55" y="25728"/>
                  </a:lnTo>
                  <a:lnTo>
                    <a:pt x="15649" y="26705"/>
                  </a:lnTo>
                  <a:lnTo>
                    <a:pt x="15663" y="26608"/>
                  </a:lnTo>
                  <a:lnTo>
                    <a:pt x="69" y="25549"/>
                  </a:lnTo>
                  <a:close/>
                  <a:moveTo>
                    <a:pt x="54812" y="26250"/>
                  </a:moveTo>
                  <a:lnTo>
                    <a:pt x="39205" y="26897"/>
                  </a:lnTo>
                  <a:lnTo>
                    <a:pt x="39205" y="26993"/>
                  </a:lnTo>
                  <a:lnTo>
                    <a:pt x="54826" y="26430"/>
                  </a:lnTo>
                  <a:lnTo>
                    <a:pt x="54812" y="26250"/>
                  </a:lnTo>
                  <a:close/>
                  <a:moveTo>
                    <a:pt x="14" y="26690"/>
                  </a:moveTo>
                  <a:lnTo>
                    <a:pt x="14" y="26870"/>
                  </a:lnTo>
                  <a:lnTo>
                    <a:pt x="15635" y="27185"/>
                  </a:lnTo>
                  <a:lnTo>
                    <a:pt x="15635" y="27103"/>
                  </a:lnTo>
                  <a:lnTo>
                    <a:pt x="14" y="26690"/>
                  </a:lnTo>
                  <a:close/>
                  <a:moveTo>
                    <a:pt x="39218" y="27392"/>
                  </a:moveTo>
                  <a:lnTo>
                    <a:pt x="39205" y="27515"/>
                  </a:lnTo>
                  <a:lnTo>
                    <a:pt x="54839" y="27598"/>
                  </a:lnTo>
                  <a:lnTo>
                    <a:pt x="54839" y="27392"/>
                  </a:lnTo>
                  <a:close/>
                  <a:moveTo>
                    <a:pt x="15635" y="27585"/>
                  </a:moveTo>
                  <a:lnTo>
                    <a:pt x="0" y="27832"/>
                  </a:lnTo>
                  <a:lnTo>
                    <a:pt x="14" y="28010"/>
                  </a:lnTo>
                  <a:lnTo>
                    <a:pt x="15635" y="27680"/>
                  </a:lnTo>
                  <a:lnTo>
                    <a:pt x="15635" y="27585"/>
                  </a:lnTo>
                  <a:close/>
                  <a:moveTo>
                    <a:pt x="39205" y="27915"/>
                  </a:moveTo>
                  <a:lnTo>
                    <a:pt x="39190" y="28010"/>
                  </a:lnTo>
                  <a:lnTo>
                    <a:pt x="54812" y="28740"/>
                  </a:lnTo>
                  <a:lnTo>
                    <a:pt x="54812" y="28560"/>
                  </a:lnTo>
                  <a:lnTo>
                    <a:pt x="39205" y="27915"/>
                  </a:lnTo>
                  <a:close/>
                  <a:moveTo>
                    <a:pt x="15649" y="28080"/>
                  </a:moveTo>
                  <a:lnTo>
                    <a:pt x="42" y="28973"/>
                  </a:lnTo>
                  <a:lnTo>
                    <a:pt x="55" y="29152"/>
                  </a:lnTo>
                  <a:lnTo>
                    <a:pt x="15649" y="28175"/>
                  </a:lnTo>
                  <a:lnTo>
                    <a:pt x="15649" y="28080"/>
                  </a:lnTo>
                  <a:close/>
                  <a:moveTo>
                    <a:pt x="39177" y="28410"/>
                  </a:moveTo>
                  <a:lnTo>
                    <a:pt x="39163" y="28492"/>
                  </a:lnTo>
                  <a:lnTo>
                    <a:pt x="54729" y="29867"/>
                  </a:lnTo>
                  <a:lnTo>
                    <a:pt x="54743" y="29702"/>
                  </a:lnTo>
                  <a:lnTo>
                    <a:pt x="39177" y="28410"/>
                  </a:lnTo>
                  <a:close/>
                  <a:moveTo>
                    <a:pt x="15690" y="28575"/>
                  </a:moveTo>
                  <a:lnTo>
                    <a:pt x="138" y="30101"/>
                  </a:lnTo>
                  <a:lnTo>
                    <a:pt x="152" y="30280"/>
                  </a:lnTo>
                  <a:lnTo>
                    <a:pt x="15690" y="28670"/>
                  </a:lnTo>
                  <a:lnTo>
                    <a:pt x="15690" y="28575"/>
                  </a:lnTo>
                  <a:close/>
                  <a:moveTo>
                    <a:pt x="39122" y="28890"/>
                  </a:moveTo>
                  <a:lnTo>
                    <a:pt x="39108" y="28987"/>
                  </a:lnTo>
                  <a:lnTo>
                    <a:pt x="54606" y="31008"/>
                  </a:lnTo>
                  <a:lnTo>
                    <a:pt x="54633" y="30830"/>
                  </a:lnTo>
                  <a:lnTo>
                    <a:pt x="39122" y="28890"/>
                  </a:lnTo>
                  <a:close/>
                  <a:moveTo>
                    <a:pt x="15745" y="29055"/>
                  </a:moveTo>
                  <a:lnTo>
                    <a:pt x="262" y="31242"/>
                  </a:lnTo>
                  <a:lnTo>
                    <a:pt x="289" y="31407"/>
                  </a:lnTo>
                  <a:lnTo>
                    <a:pt x="15759" y="29152"/>
                  </a:lnTo>
                  <a:lnTo>
                    <a:pt x="15745" y="29055"/>
                  </a:lnTo>
                  <a:close/>
                  <a:moveTo>
                    <a:pt x="39053" y="29372"/>
                  </a:moveTo>
                  <a:lnTo>
                    <a:pt x="39040" y="29427"/>
                  </a:lnTo>
                  <a:lnTo>
                    <a:pt x="54427" y="32177"/>
                  </a:lnTo>
                  <a:lnTo>
                    <a:pt x="54468" y="31957"/>
                  </a:lnTo>
                  <a:lnTo>
                    <a:pt x="39053" y="29372"/>
                  </a:lnTo>
                  <a:close/>
                  <a:moveTo>
                    <a:pt x="15814" y="29537"/>
                  </a:moveTo>
                  <a:lnTo>
                    <a:pt x="454" y="32370"/>
                  </a:lnTo>
                  <a:lnTo>
                    <a:pt x="482" y="32535"/>
                  </a:lnTo>
                  <a:lnTo>
                    <a:pt x="15841" y="29633"/>
                  </a:lnTo>
                  <a:lnTo>
                    <a:pt x="15814" y="29537"/>
                  </a:lnTo>
                  <a:close/>
                  <a:moveTo>
                    <a:pt x="38957" y="29853"/>
                  </a:moveTo>
                  <a:lnTo>
                    <a:pt x="38943" y="29950"/>
                  </a:lnTo>
                  <a:lnTo>
                    <a:pt x="54221" y="33263"/>
                  </a:lnTo>
                  <a:lnTo>
                    <a:pt x="54248" y="33085"/>
                  </a:lnTo>
                  <a:lnTo>
                    <a:pt x="38957" y="29853"/>
                  </a:lnTo>
                  <a:close/>
                  <a:moveTo>
                    <a:pt x="15911" y="30018"/>
                  </a:moveTo>
                  <a:lnTo>
                    <a:pt x="674" y="33483"/>
                  </a:lnTo>
                  <a:lnTo>
                    <a:pt x="715" y="33663"/>
                  </a:lnTo>
                  <a:lnTo>
                    <a:pt x="15938" y="30115"/>
                  </a:lnTo>
                  <a:lnTo>
                    <a:pt x="15911" y="30018"/>
                  </a:lnTo>
                  <a:close/>
                  <a:moveTo>
                    <a:pt x="38847" y="30321"/>
                  </a:moveTo>
                  <a:lnTo>
                    <a:pt x="38833" y="30417"/>
                  </a:lnTo>
                  <a:lnTo>
                    <a:pt x="53946" y="34378"/>
                  </a:lnTo>
                  <a:lnTo>
                    <a:pt x="53986" y="34198"/>
                  </a:lnTo>
                  <a:lnTo>
                    <a:pt x="38847" y="30321"/>
                  </a:lnTo>
                  <a:close/>
                  <a:moveTo>
                    <a:pt x="16048" y="30527"/>
                  </a:moveTo>
                  <a:lnTo>
                    <a:pt x="949" y="34556"/>
                  </a:lnTo>
                  <a:cubicBezTo>
                    <a:pt x="963" y="34625"/>
                    <a:pt x="977" y="34708"/>
                    <a:pt x="1004" y="34776"/>
                  </a:cubicBezTo>
                  <a:lnTo>
                    <a:pt x="16061" y="30582"/>
                  </a:lnTo>
                  <a:lnTo>
                    <a:pt x="16048" y="30527"/>
                  </a:lnTo>
                  <a:close/>
                  <a:moveTo>
                    <a:pt x="38723" y="30788"/>
                  </a:moveTo>
                  <a:lnTo>
                    <a:pt x="38695" y="30871"/>
                  </a:lnTo>
                  <a:lnTo>
                    <a:pt x="53629" y="35491"/>
                  </a:lnTo>
                  <a:lnTo>
                    <a:pt x="53684" y="35313"/>
                  </a:lnTo>
                  <a:lnTo>
                    <a:pt x="38723" y="30788"/>
                  </a:lnTo>
                  <a:close/>
                  <a:moveTo>
                    <a:pt x="16171" y="30995"/>
                  </a:moveTo>
                  <a:lnTo>
                    <a:pt x="1265" y="35670"/>
                  </a:lnTo>
                  <a:cubicBezTo>
                    <a:pt x="1293" y="35738"/>
                    <a:pt x="1307" y="35808"/>
                    <a:pt x="1334" y="35876"/>
                  </a:cubicBezTo>
                  <a:lnTo>
                    <a:pt x="16199" y="31036"/>
                  </a:lnTo>
                  <a:lnTo>
                    <a:pt x="16171" y="30995"/>
                  </a:lnTo>
                  <a:close/>
                  <a:moveTo>
                    <a:pt x="38572" y="31256"/>
                  </a:moveTo>
                  <a:lnTo>
                    <a:pt x="38545" y="31338"/>
                  </a:lnTo>
                  <a:lnTo>
                    <a:pt x="53271" y="36578"/>
                  </a:lnTo>
                  <a:lnTo>
                    <a:pt x="53326" y="36398"/>
                  </a:lnTo>
                  <a:lnTo>
                    <a:pt x="38572" y="31256"/>
                  </a:lnTo>
                  <a:close/>
                  <a:moveTo>
                    <a:pt x="16323" y="31435"/>
                  </a:moveTo>
                  <a:lnTo>
                    <a:pt x="1637" y="36756"/>
                  </a:lnTo>
                  <a:lnTo>
                    <a:pt x="1705" y="36935"/>
                  </a:lnTo>
                  <a:lnTo>
                    <a:pt x="16364" y="31517"/>
                  </a:lnTo>
                  <a:lnTo>
                    <a:pt x="16323" y="31435"/>
                  </a:lnTo>
                  <a:close/>
                  <a:moveTo>
                    <a:pt x="38393" y="31737"/>
                  </a:moveTo>
                  <a:lnTo>
                    <a:pt x="38365" y="31820"/>
                  </a:lnTo>
                  <a:lnTo>
                    <a:pt x="52873" y="37623"/>
                  </a:lnTo>
                  <a:lnTo>
                    <a:pt x="52941" y="37444"/>
                  </a:lnTo>
                  <a:lnTo>
                    <a:pt x="38393" y="31737"/>
                  </a:lnTo>
                  <a:close/>
                  <a:moveTo>
                    <a:pt x="16516" y="31902"/>
                  </a:moveTo>
                  <a:lnTo>
                    <a:pt x="2049" y="37815"/>
                  </a:lnTo>
                  <a:lnTo>
                    <a:pt x="2118" y="37994"/>
                  </a:lnTo>
                  <a:lnTo>
                    <a:pt x="16543" y="31971"/>
                  </a:lnTo>
                  <a:lnTo>
                    <a:pt x="16516" y="31902"/>
                  </a:lnTo>
                  <a:close/>
                  <a:moveTo>
                    <a:pt x="38215" y="32177"/>
                  </a:moveTo>
                  <a:lnTo>
                    <a:pt x="38173" y="32260"/>
                  </a:lnTo>
                  <a:lnTo>
                    <a:pt x="52419" y="38695"/>
                  </a:lnTo>
                  <a:lnTo>
                    <a:pt x="52488" y="38530"/>
                  </a:lnTo>
                  <a:lnTo>
                    <a:pt x="38215" y="32177"/>
                  </a:lnTo>
                  <a:close/>
                  <a:moveTo>
                    <a:pt x="16708" y="32356"/>
                  </a:moveTo>
                  <a:lnTo>
                    <a:pt x="2503" y="38860"/>
                  </a:lnTo>
                  <a:lnTo>
                    <a:pt x="2585" y="39053"/>
                  </a:lnTo>
                  <a:lnTo>
                    <a:pt x="16736" y="32411"/>
                  </a:lnTo>
                  <a:lnTo>
                    <a:pt x="16708" y="32356"/>
                  </a:lnTo>
                  <a:close/>
                  <a:moveTo>
                    <a:pt x="38008" y="32631"/>
                  </a:moveTo>
                  <a:lnTo>
                    <a:pt x="37967" y="32713"/>
                  </a:lnTo>
                  <a:lnTo>
                    <a:pt x="51938" y="39713"/>
                  </a:lnTo>
                  <a:lnTo>
                    <a:pt x="52006" y="39548"/>
                  </a:lnTo>
                  <a:lnTo>
                    <a:pt x="38008" y="32631"/>
                  </a:lnTo>
                  <a:close/>
                  <a:moveTo>
                    <a:pt x="16914" y="32783"/>
                  </a:moveTo>
                  <a:lnTo>
                    <a:pt x="2998" y="39891"/>
                  </a:lnTo>
                  <a:lnTo>
                    <a:pt x="3095" y="40071"/>
                  </a:lnTo>
                  <a:lnTo>
                    <a:pt x="16956" y="32851"/>
                  </a:lnTo>
                  <a:lnTo>
                    <a:pt x="16914" y="32783"/>
                  </a:lnTo>
                  <a:close/>
                  <a:moveTo>
                    <a:pt x="37775" y="33071"/>
                  </a:moveTo>
                  <a:lnTo>
                    <a:pt x="37733" y="33140"/>
                  </a:lnTo>
                  <a:lnTo>
                    <a:pt x="51401" y="40731"/>
                  </a:lnTo>
                  <a:lnTo>
                    <a:pt x="51484" y="40566"/>
                  </a:lnTo>
                  <a:lnTo>
                    <a:pt x="37775" y="33071"/>
                  </a:lnTo>
                  <a:close/>
                  <a:moveTo>
                    <a:pt x="17161" y="33236"/>
                  </a:moveTo>
                  <a:lnTo>
                    <a:pt x="3520" y="40868"/>
                  </a:lnTo>
                  <a:lnTo>
                    <a:pt x="3630" y="41061"/>
                  </a:lnTo>
                  <a:lnTo>
                    <a:pt x="17189" y="33291"/>
                  </a:lnTo>
                  <a:lnTo>
                    <a:pt x="17161" y="33236"/>
                  </a:lnTo>
                  <a:close/>
                  <a:moveTo>
                    <a:pt x="37527" y="33498"/>
                  </a:moveTo>
                  <a:lnTo>
                    <a:pt x="37485" y="33566"/>
                  </a:lnTo>
                  <a:lnTo>
                    <a:pt x="50824" y="41706"/>
                  </a:lnTo>
                  <a:lnTo>
                    <a:pt x="50921" y="41556"/>
                  </a:lnTo>
                  <a:lnTo>
                    <a:pt x="37527" y="33498"/>
                  </a:lnTo>
                  <a:close/>
                  <a:moveTo>
                    <a:pt x="17396" y="33621"/>
                  </a:moveTo>
                  <a:lnTo>
                    <a:pt x="4125" y="41886"/>
                  </a:lnTo>
                  <a:lnTo>
                    <a:pt x="4222" y="42036"/>
                  </a:lnTo>
                  <a:lnTo>
                    <a:pt x="17436" y="33703"/>
                  </a:lnTo>
                  <a:lnTo>
                    <a:pt x="17396" y="33621"/>
                  </a:lnTo>
                  <a:close/>
                  <a:moveTo>
                    <a:pt x="37265" y="33910"/>
                  </a:moveTo>
                  <a:lnTo>
                    <a:pt x="37238" y="33951"/>
                  </a:lnTo>
                  <a:lnTo>
                    <a:pt x="50178" y="42711"/>
                  </a:lnTo>
                  <a:cubicBezTo>
                    <a:pt x="50219" y="42641"/>
                    <a:pt x="50261" y="42586"/>
                    <a:pt x="50316" y="42518"/>
                  </a:cubicBezTo>
                  <a:lnTo>
                    <a:pt x="37265" y="33910"/>
                  </a:lnTo>
                  <a:close/>
                  <a:moveTo>
                    <a:pt x="17684" y="34061"/>
                  </a:moveTo>
                  <a:lnTo>
                    <a:pt x="4730" y="42806"/>
                  </a:lnTo>
                  <a:cubicBezTo>
                    <a:pt x="4772" y="42876"/>
                    <a:pt x="4813" y="42931"/>
                    <a:pt x="4855" y="42999"/>
                  </a:cubicBezTo>
                  <a:lnTo>
                    <a:pt x="17698" y="34103"/>
                  </a:lnTo>
                  <a:lnTo>
                    <a:pt x="17684" y="34061"/>
                  </a:lnTo>
                  <a:close/>
                  <a:moveTo>
                    <a:pt x="36977" y="34323"/>
                  </a:moveTo>
                  <a:lnTo>
                    <a:pt x="36950" y="34363"/>
                  </a:lnTo>
                  <a:lnTo>
                    <a:pt x="49531" y="43632"/>
                  </a:lnTo>
                  <a:cubicBezTo>
                    <a:pt x="49573" y="43577"/>
                    <a:pt x="49628" y="43508"/>
                    <a:pt x="49669" y="43453"/>
                  </a:cubicBezTo>
                  <a:lnTo>
                    <a:pt x="36977" y="34323"/>
                  </a:lnTo>
                  <a:close/>
                  <a:moveTo>
                    <a:pt x="17946" y="34446"/>
                  </a:moveTo>
                  <a:lnTo>
                    <a:pt x="5405" y="43756"/>
                  </a:lnTo>
                  <a:lnTo>
                    <a:pt x="5515" y="43907"/>
                  </a:lnTo>
                  <a:lnTo>
                    <a:pt x="18001" y="34501"/>
                  </a:lnTo>
                  <a:lnTo>
                    <a:pt x="17946" y="34446"/>
                  </a:lnTo>
                  <a:close/>
                  <a:moveTo>
                    <a:pt x="36702" y="34693"/>
                  </a:moveTo>
                  <a:lnTo>
                    <a:pt x="36660" y="34748"/>
                  </a:lnTo>
                  <a:lnTo>
                    <a:pt x="48844" y="44539"/>
                  </a:lnTo>
                  <a:lnTo>
                    <a:pt x="48968" y="44374"/>
                  </a:lnTo>
                  <a:lnTo>
                    <a:pt x="36702" y="34693"/>
                  </a:lnTo>
                  <a:close/>
                  <a:moveTo>
                    <a:pt x="18261" y="34845"/>
                  </a:moveTo>
                  <a:lnTo>
                    <a:pt x="6092" y="44649"/>
                  </a:lnTo>
                  <a:cubicBezTo>
                    <a:pt x="6133" y="44704"/>
                    <a:pt x="6188" y="44759"/>
                    <a:pt x="6230" y="44828"/>
                  </a:cubicBezTo>
                  <a:lnTo>
                    <a:pt x="18289" y="34873"/>
                  </a:lnTo>
                  <a:lnTo>
                    <a:pt x="18261" y="34845"/>
                  </a:lnTo>
                  <a:close/>
                  <a:moveTo>
                    <a:pt x="36385" y="35078"/>
                  </a:moveTo>
                  <a:lnTo>
                    <a:pt x="36358" y="35120"/>
                  </a:lnTo>
                  <a:lnTo>
                    <a:pt x="48101" y="45419"/>
                  </a:lnTo>
                  <a:cubicBezTo>
                    <a:pt x="48156" y="45364"/>
                    <a:pt x="48198" y="45309"/>
                    <a:pt x="48253" y="45254"/>
                  </a:cubicBezTo>
                  <a:lnTo>
                    <a:pt x="36385" y="35078"/>
                  </a:lnTo>
                  <a:close/>
                  <a:moveTo>
                    <a:pt x="18551" y="35203"/>
                  </a:moveTo>
                  <a:lnTo>
                    <a:pt x="6848" y="45543"/>
                  </a:lnTo>
                  <a:lnTo>
                    <a:pt x="6972" y="45681"/>
                  </a:lnTo>
                  <a:lnTo>
                    <a:pt x="18606" y="35258"/>
                  </a:lnTo>
                  <a:lnTo>
                    <a:pt x="18551" y="35203"/>
                  </a:lnTo>
                  <a:close/>
                  <a:moveTo>
                    <a:pt x="36055" y="35463"/>
                  </a:moveTo>
                  <a:lnTo>
                    <a:pt x="36000" y="35518"/>
                  </a:lnTo>
                  <a:lnTo>
                    <a:pt x="47358" y="46231"/>
                  </a:lnTo>
                  <a:lnTo>
                    <a:pt x="47496" y="46094"/>
                  </a:lnTo>
                  <a:lnTo>
                    <a:pt x="36055" y="35463"/>
                  </a:lnTo>
                  <a:close/>
                  <a:moveTo>
                    <a:pt x="18894" y="35560"/>
                  </a:moveTo>
                  <a:lnTo>
                    <a:pt x="7605" y="46369"/>
                  </a:lnTo>
                  <a:lnTo>
                    <a:pt x="7742" y="46506"/>
                  </a:lnTo>
                  <a:lnTo>
                    <a:pt x="18949" y="35615"/>
                  </a:lnTo>
                  <a:lnTo>
                    <a:pt x="18894" y="35560"/>
                  </a:lnTo>
                  <a:close/>
                  <a:moveTo>
                    <a:pt x="35725" y="35793"/>
                  </a:moveTo>
                  <a:lnTo>
                    <a:pt x="35643" y="35876"/>
                  </a:lnTo>
                  <a:lnTo>
                    <a:pt x="46575" y="47042"/>
                  </a:lnTo>
                  <a:lnTo>
                    <a:pt x="46685" y="46932"/>
                  </a:lnTo>
                  <a:lnTo>
                    <a:pt x="35725" y="35793"/>
                  </a:lnTo>
                  <a:close/>
                  <a:moveTo>
                    <a:pt x="19224" y="35903"/>
                  </a:moveTo>
                  <a:lnTo>
                    <a:pt x="8430" y="47194"/>
                  </a:lnTo>
                  <a:lnTo>
                    <a:pt x="8540" y="47304"/>
                  </a:lnTo>
                  <a:lnTo>
                    <a:pt x="19306" y="35973"/>
                  </a:lnTo>
                  <a:lnTo>
                    <a:pt x="19224" y="35903"/>
                  </a:lnTo>
                  <a:close/>
                  <a:moveTo>
                    <a:pt x="35354" y="36138"/>
                  </a:moveTo>
                  <a:lnTo>
                    <a:pt x="35258" y="36233"/>
                  </a:lnTo>
                  <a:lnTo>
                    <a:pt x="45763" y="47799"/>
                  </a:lnTo>
                  <a:lnTo>
                    <a:pt x="45873" y="47702"/>
                  </a:lnTo>
                  <a:lnTo>
                    <a:pt x="35354" y="36138"/>
                  </a:lnTo>
                  <a:close/>
                  <a:moveTo>
                    <a:pt x="19596" y="36248"/>
                  </a:moveTo>
                  <a:lnTo>
                    <a:pt x="9255" y="47949"/>
                  </a:lnTo>
                  <a:lnTo>
                    <a:pt x="9393" y="48087"/>
                  </a:lnTo>
                  <a:lnTo>
                    <a:pt x="19651" y="36288"/>
                  </a:lnTo>
                  <a:lnTo>
                    <a:pt x="19596" y="36248"/>
                  </a:lnTo>
                  <a:close/>
                  <a:moveTo>
                    <a:pt x="34983" y="36468"/>
                  </a:moveTo>
                  <a:lnTo>
                    <a:pt x="34942" y="36495"/>
                  </a:lnTo>
                  <a:lnTo>
                    <a:pt x="44843" y="48596"/>
                  </a:lnTo>
                  <a:cubicBezTo>
                    <a:pt x="44898" y="48541"/>
                    <a:pt x="44953" y="48499"/>
                    <a:pt x="45021" y="48444"/>
                  </a:cubicBezTo>
                  <a:lnTo>
                    <a:pt x="34983" y="36468"/>
                  </a:lnTo>
                  <a:close/>
                  <a:moveTo>
                    <a:pt x="19994" y="36591"/>
                  </a:moveTo>
                  <a:lnTo>
                    <a:pt x="10093" y="48664"/>
                  </a:lnTo>
                  <a:cubicBezTo>
                    <a:pt x="10148" y="48719"/>
                    <a:pt x="10203" y="48761"/>
                    <a:pt x="10273" y="48816"/>
                  </a:cubicBezTo>
                  <a:lnTo>
                    <a:pt x="20036" y="36619"/>
                  </a:lnTo>
                  <a:lnTo>
                    <a:pt x="19994" y="36591"/>
                  </a:lnTo>
                  <a:close/>
                  <a:moveTo>
                    <a:pt x="34598" y="36784"/>
                  </a:moveTo>
                  <a:lnTo>
                    <a:pt x="34529" y="36825"/>
                  </a:lnTo>
                  <a:lnTo>
                    <a:pt x="43976" y="49269"/>
                  </a:lnTo>
                  <a:lnTo>
                    <a:pt x="44141" y="49159"/>
                  </a:lnTo>
                  <a:lnTo>
                    <a:pt x="34598" y="36784"/>
                  </a:lnTo>
                  <a:close/>
                  <a:moveTo>
                    <a:pt x="20366" y="36866"/>
                  </a:moveTo>
                  <a:lnTo>
                    <a:pt x="11001" y="49379"/>
                  </a:lnTo>
                  <a:lnTo>
                    <a:pt x="11166" y="49504"/>
                  </a:lnTo>
                  <a:lnTo>
                    <a:pt x="20434" y="36921"/>
                  </a:lnTo>
                  <a:lnTo>
                    <a:pt x="20366" y="36866"/>
                  </a:lnTo>
                  <a:close/>
                  <a:moveTo>
                    <a:pt x="34213" y="37059"/>
                  </a:moveTo>
                  <a:lnTo>
                    <a:pt x="34144" y="37100"/>
                  </a:lnTo>
                  <a:lnTo>
                    <a:pt x="43041" y="49957"/>
                  </a:lnTo>
                  <a:lnTo>
                    <a:pt x="43192" y="49847"/>
                  </a:lnTo>
                  <a:lnTo>
                    <a:pt x="34213" y="37059"/>
                  </a:lnTo>
                  <a:close/>
                  <a:moveTo>
                    <a:pt x="20778" y="37169"/>
                  </a:moveTo>
                  <a:lnTo>
                    <a:pt x="11923" y="50039"/>
                  </a:lnTo>
                  <a:cubicBezTo>
                    <a:pt x="11991" y="50081"/>
                    <a:pt x="12046" y="50122"/>
                    <a:pt x="12115" y="50164"/>
                  </a:cubicBezTo>
                  <a:lnTo>
                    <a:pt x="20819" y="37196"/>
                  </a:lnTo>
                  <a:lnTo>
                    <a:pt x="20778" y="37169"/>
                  </a:lnTo>
                  <a:close/>
                  <a:moveTo>
                    <a:pt x="33787" y="37348"/>
                  </a:moveTo>
                  <a:lnTo>
                    <a:pt x="33745" y="37375"/>
                  </a:lnTo>
                  <a:lnTo>
                    <a:pt x="42092" y="50590"/>
                  </a:lnTo>
                  <a:cubicBezTo>
                    <a:pt x="42161" y="50549"/>
                    <a:pt x="42216" y="50507"/>
                    <a:pt x="42285" y="50466"/>
                  </a:cubicBezTo>
                  <a:lnTo>
                    <a:pt x="33787" y="37348"/>
                  </a:lnTo>
                  <a:close/>
                  <a:moveTo>
                    <a:pt x="21191" y="37430"/>
                  </a:moveTo>
                  <a:lnTo>
                    <a:pt x="12885" y="50672"/>
                  </a:lnTo>
                  <a:lnTo>
                    <a:pt x="13050" y="50769"/>
                  </a:lnTo>
                  <a:lnTo>
                    <a:pt x="21259" y="37471"/>
                  </a:lnTo>
                  <a:lnTo>
                    <a:pt x="21191" y="37430"/>
                  </a:lnTo>
                  <a:close/>
                  <a:moveTo>
                    <a:pt x="33360" y="37609"/>
                  </a:moveTo>
                  <a:lnTo>
                    <a:pt x="33332" y="37623"/>
                  </a:lnTo>
                  <a:lnTo>
                    <a:pt x="41116" y="51181"/>
                  </a:lnTo>
                  <a:cubicBezTo>
                    <a:pt x="41185" y="51140"/>
                    <a:pt x="41240" y="51099"/>
                    <a:pt x="41308" y="51057"/>
                  </a:cubicBezTo>
                  <a:lnTo>
                    <a:pt x="33360" y="37609"/>
                  </a:lnTo>
                  <a:close/>
                  <a:moveTo>
                    <a:pt x="21603" y="37678"/>
                  </a:moveTo>
                  <a:lnTo>
                    <a:pt x="13875" y="51264"/>
                  </a:lnTo>
                  <a:lnTo>
                    <a:pt x="14026" y="51346"/>
                  </a:lnTo>
                  <a:lnTo>
                    <a:pt x="21686" y="37733"/>
                  </a:lnTo>
                  <a:lnTo>
                    <a:pt x="21603" y="37678"/>
                  </a:lnTo>
                  <a:close/>
                  <a:moveTo>
                    <a:pt x="32947" y="37843"/>
                  </a:moveTo>
                  <a:lnTo>
                    <a:pt x="32907" y="37870"/>
                  </a:lnTo>
                  <a:lnTo>
                    <a:pt x="40112" y="51731"/>
                  </a:lnTo>
                  <a:cubicBezTo>
                    <a:pt x="40180" y="51690"/>
                    <a:pt x="40250" y="51662"/>
                    <a:pt x="40318" y="51621"/>
                  </a:cubicBezTo>
                  <a:lnTo>
                    <a:pt x="32947" y="37843"/>
                  </a:lnTo>
                  <a:close/>
                  <a:moveTo>
                    <a:pt x="22029" y="37911"/>
                  </a:moveTo>
                  <a:lnTo>
                    <a:pt x="14879" y="51814"/>
                  </a:lnTo>
                  <a:lnTo>
                    <a:pt x="15030" y="51882"/>
                  </a:lnTo>
                  <a:lnTo>
                    <a:pt x="22126" y="37953"/>
                  </a:lnTo>
                  <a:lnTo>
                    <a:pt x="22029" y="37911"/>
                  </a:lnTo>
                  <a:close/>
                  <a:moveTo>
                    <a:pt x="32507" y="38063"/>
                  </a:moveTo>
                  <a:lnTo>
                    <a:pt x="32452" y="38090"/>
                  </a:lnTo>
                  <a:lnTo>
                    <a:pt x="39108" y="52226"/>
                  </a:lnTo>
                  <a:lnTo>
                    <a:pt x="39300" y="52144"/>
                  </a:lnTo>
                  <a:lnTo>
                    <a:pt x="32507" y="38063"/>
                  </a:lnTo>
                  <a:close/>
                  <a:moveTo>
                    <a:pt x="22483" y="38131"/>
                  </a:moveTo>
                  <a:lnTo>
                    <a:pt x="15896" y="52295"/>
                  </a:lnTo>
                  <a:cubicBezTo>
                    <a:pt x="15966" y="52336"/>
                    <a:pt x="16021" y="52364"/>
                    <a:pt x="16089" y="52391"/>
                  </a:cubicBezTo>
                  <a:lnTo>
                    <a:pt x="22538" y="38159"/>
                  </a:lnTo>
                  <a:lnTo>
                    <a:pt x="22483" y="38131"/>
                  </a:lnTo>
                  <a:close/>
                  <a:moveTo>
                    <a:pt x="32082" y="38255"/>
                  </a:moveTo>
                  <a:lnTo>
                    <a:pt x="32040" y="38269"/>
                  </a:lnTo>
                  <a:lnTo>
                    <a:pt x="38035" y="52707"/>
                  </a:lnTo>
                  <a:cubicBezTo>
                    <a:pt x="38105" y="52680"/>
                    <a:pt x="38173" y="52652"/>
                    <a:pt x="38242" y="52611"/>
                  </a:cubicBezTo>
                  <a:lnTo>
                    <a:pt x="32082" y="38255"/>
                  </a:lnTo>
                  <a:close/>
                  <a:moveTo>
                    <a:pt x="22924" y="38324"/>
                  </a:moveTo>
                  <a:lnTo>
                    <a:pt x="16956" y="52762"/>
                  </a:lnTo>
                  <a:lnTo>
                    <a:pt x="17134" y="52845"/>
                  </a:lnTo>
                  <a:lnTo>
                    <a:pt x="23006" y="38351"/>
                  </a:lnTo>
                  <a:lnTo>
                    <a:pt x="22924" y="38324"/>
                  </a:lnTo>
                  <a:close/>
                  <a:moveTo>
                    <a:pt x="31627" y="38448"/>
                  </a:moveTo>
                  <a:lnTo>
                    <a:pt x="31532" y="38475"/>
                  </a:lnTo>
                  <a:lnTo>
                    <a:pt x="37032" y="53107"/>
                  </a:lnTo>
                  <a:lnTo>
                    <a:pt x="37197" y="53037"/>
                  </a:lnTo>
                  <a:lnTo>
                    <a:pt x="31627" y="38448"/>
                  </a:lnTo>
                  <a:close/>
                  <a:moveTo>
                    <a:pt x="23404" y="38516"/>
                  </a:moveTo>
                  <a:lnTo>
                    <a:pt x="18001" y="53175"/>
                  </a:lnTo>
                  <a:cubicBezTo>
                    <a:pt x="18069" y="53202"/>
                    <a:pt x="18138" y="53230"/>
                    <a:pt x="18221" y="53257"/>
                  </a:cubicBezTo>
                  <a:lnTo>
                    <a:pt x="23446" y="38530"/>
                  </a:lnTo>
                  <a:lnTo>
                    <a:pt x="23404" y="38516"/>
                  </a:lnTo>
                  <a:close/>
                  <a:moveTo>
                    <a:pt x="31187" y="38599"/>
                  </a:moveTo>
                  <a:lnTo>
                    <a:pt x="31092" y="38626"/>
                  </a:lnTo>
                  <a:lnTo>
                    <a:pt x="35932" y="53492"/>
                  </a:lnTo>
                  <a:lnTo>
                    <a:pt x="36097" y="53437"/>
                  </a:lnTo>
                  <a:lnTo>
                    <a:pt x="31187" y="38599"/>
                  </a:lnTo>
                  <a:close/>
                  <a:moveTo>
                    <a:pt x="23859" y="38668"/>
                  </a:moveTo>
                  <a:lnTo>
                    <a:pt x="19086" y="53547"/>
                  </a:lnTo>
                  <a:lnTo>
                    <a:pt x="19279" y="53602"/>
                  </a:lnTo>
                  <a:lnTo>
                    <a:pt x="23927" y="38695"/>
                  </a:lnTo>
                  <a:lnTo>
                    <a:pt x="23859" y="38668"/>
                  </a:lnTo>
                  <a:close/>
                  <a:moveTo>
                    <a:pt x="30679" y="38750"/>
                  </a:moveTo>
                  <a:lnTo>
                    <a:pt x="30637" y="38764"/>
                  </a:lnTo>
                  <a:lnTo>
                    <a:pt x="34832" y="53822"/>
                  </a:lnTo>
                  <a:cubicBezTo>
                    <a:pt x="34900" y="53807"/>
                    <a:pt x="34969" y="53780"/>
                    <a:pt x="35038" y="53767"/>
                  </a:cubicBezTo>
                  <a:lnTo>
                    <a:pt x="30679" y="38750"/>
                  </a:lnTo>
                  <a:close/>
                  <a:moveTo>
                    <a:pt x="24312" y="38805"/>
                  </a:moveTo>
                  <a:lnTo>
                    <a:pt x="20201" y="53877"/>
                  </a:lnTo>
                  <a:lnTo>
                    <a:pt x="20366" y="53917"/>
                  </a:lnTo>
                  <a:lnTo>
                    <a:pt x="24409" y="38819"/>
                  </a:lnTo>
                  <a:lnTo>
                    <a:pt x="24312" y="38805"/>
                  </a:lnTo>
                  <a:close/>
                  <a:moveTo>
                    <a:pt x="30212" y="38874"/>
                  </a:moveTo>
                  <a:lnTo>
                    <a:pt x="30170" y="38888"/>
                  </a:lnTo>
                  <a:lnTo>
                    <a:pt x="33717" y="54110"/>
                  </a:lnTo>
                  <a:cubicBezTo>
                    <a:pt x="33787" y="54097"/>
                    <a:pt x="33855" y="54082"/>
                    <a:pt x="33938" y="54055"/>
                  </a:cubicBezTo>
                  <a:lnTo>
                    <a:pt x="30212" y="38874"/>
                  </a:lnTo>
                  <a:close/>
                  <a:moveTo>
                    <a:pt x="24794" y="38915"/>
                  </a:moveTo>
                  <a:lnTo>
                    <a:pt x="21301" y="54152"/>
                  </a:lnTo>
                  <a:lnTo>
                    <a:pt x="21493" y="54192"/>
                  </a:lnTo>
                  <a:lnTo>
                    <a:pt x="24876" y="38943"/>
                  </a:lnTo>
                  <a:lnTo>
                    <a:pt x="24794" y="38915"/>
                  </a:lnTo>
                  <a:close/>
                  <a:moveTo>
                    <a:pt x="29744" y="38984"/>
                  </a:moveTo>
                  <a:lnTo>
                    <a:pt x="29647" y="38998"/>
                  </a:lnTo>
                  <a:lnTo>
                    <a:pt x="32645" y="54344"/>
                  </a:lnTo>
                  <a:lnTo>
                    <a:pt x="32810" y="54302"/>
                  </a:lnTo>
                  <a:lnTo>
                    <a:pt x="29744" y="38984"/>
                  </a:lnTo>
                  <a:close/>
                  <a:moveTo>
                    <a:pt x="25274" y="39011"/>
                  </a:moveTo>
                  <a:lnTo>
                    <a:pt x="22428" y="54385"/>
                  </a:lnTo>
                  <a:lnTo>
                    <a:pt x="22607" y="54412"/>
                  </a:lnTo>
                  <a:lnTo>
                    <a:pt x="25357" y="39039"/>
                  </a:lnTo>
                  <a:lnTo>
                    <a:pt x="25274" y="39011"/>
                  </a:lnTo>
                  <a:close/>
                  <a:moveTo>
                    <a:pt x="29262" y="39066"/>
                  </a:moveTo>
                  <a:lnTo>
                    <a:pt x="29180" y="39080"/>
                  </a:lnTo>
                  <a:lnTo>
                    <a:pt x="31504" y="54537"/>
                  </a:lnTo>
                  <a:lnTo>
                    <a:pt x="31682" y="54509"/>
                  </a:lnTo>
                  <a:lnTo>
                    <a:pt x="29262" y="39066"/>
                  </a:lnTo>
                  <a:close/>
                  <a:moveTo>
                    <a:pt x="25742" y="39094"/>
                  </a:moveTo>
                  <a:lnTo>
                    <a:pt x="23556" y="54564"/>
                  </a:lnTo>
                  <a:lnTo>
                    <a:pt x="23734" y="54592"/>
                  </a:lnTo>
                  <a:lnTo>
                    <a:pt x="25839" y="39108"/>
                  </a:lnTo>
                  <a:lnTo>
                    <a:pt x="25742" y="39094"/>
                  </a:lnTo>
                  <a:close/>
                  <a:moveTo>
                    <a:pt x="28781" y="39135"/>
                  </a:moveTo>
                  <a:lnTo>
                    <a:pt x="28699" y="39149"/>
                  </a:lnTo>
                  <a:lnTo>
                    <a:pt x="30377" y="54687"/>
                  </a:lnTo>
                  <a:lnTo>
                    <a:pt x="30555" y="54660"/>
                  </a:lnTo>
                  <a:lnTo>
                    <a:pt x="28781" y="39135"/>
                  </a:lnTo>
                  <a:close/>
                  <a:moveTo>
                    <a:pt x="26237" y="39149"/>
                  </a:moveTo>
                  <a:lnTo>
                    <a:pt x="24697" y="54702"/>
                  </a:lnTo>
                  <a:lnTo>
                    <a:pt x="24876" y="54715"/>
                  </a:lnTo>
                  <a:lnTo>
                    <a:pt x="26319" y="39163"/>
                  </a:lnTo>
                  <a:lnTo>
                    <a:pt x="26237" y="39149"/>
                  </a:lnTo>
                  <a:close/>
                  <a:moveTo>
                    <a:pt x="28286" y="39176"/>
                  </a:moveTo>
                  <a:lnTo>
                    <a:pt x="28204" y="39191"/>
                  </a:lnTo>
                  <a:lnTo>
                    <a:pt x="29249" y="54784"/>
                  </a:lnTo>
                  <a:lnTo>
                    <a:pt x="29427" y="54770"/>
                  </a:lnTo>
                  <a:lnTo>
                    <a:pt x="28286" y="39176"/>
                  </a:lnTo>
                  <a:close/>
                  <a:moveTo>
                    <a:pt x="26719" y="39191"/>
                  </a:moveTo>
                  <a:lnTo>
                    <a:pt x="25824" y="54797"/>
                  </a:lnTo>
                  <a:lnTo>
                    <a:pt x="26004" y="54797"/>
                  </a:lnTo>
                  <a:lnTo>
                    <a:pt x="26814" y="39191"/>
                  </a:lnTo>
                  <a:close/>
                  <a:moveTo>
                    <a:pt x="27709" y="39204"/>
                  </a:moveTo>
                  <a:lnTo>
                    <a:pt x="28107" y="54825"/>
                  </a:lnTo>
                  <a:lnTo>
                    <a:pt x="28286" y="54825"/>
                  </a:lnTo>
                  <a:lnTo>
                    <a:pt x="27805" y="39204"/>
                  </a:lnTo>
                  <a:close/>
                  <a:moveTo>
                    <a:pt x="27214" y="39204"/>
                  </a:moveTo>
                  <a:lnTo>
                    <a:pt x="26966" y="54839"/>
                  </a:lnTo>
                  <a:lnTo>
                    <a:pt x="27145" y="54839"/>
                  </a:lnTo>
                  <a:lnTo>
                    <a:pt x="27310" y="39218"/>
                  </a:lnTo>
                  <a:lnTo>
                    <a:pt x="27214" y="392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2"/>
            <p:cNvSpPr/>
            <p:nvPr/>
          </p:nvSpPr>
          <p:spPr>
            <a:xfrm>
              <a:off x="4107950" y="1973263"/>
              <a:ext cx="1625700" cy="1625700"/>
            </a:xfrm>
            <a:prstGeom prst="donut">
              <a:avLst>
                <a:gd name="adj" fmla="val 2008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2"/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2114" name="Google Shape;2114;p32"/>
            <p:cNvSpPr/>
            <p:nvPr/>
          </p:nvSpPr>
          <p:spPr>
            <a:xfrm>
              <a:off x="4028700" y="1894688"/>
              <a:ext cx="1782850" cy="1782825"/>
            </a:xfrm>
            <a:custGeom>
              <a:avLst/>
              <a:gdLst/>
              <a:ahLst/>
              <a:cxnLst/>
              <a:rect l="l" t="t" r="r" b="b"/>
              <a:pathLst>
                <a:path w="71314" h="71313" extrusionOk="0">
                  <a:moveTo>
                    <a:pt x="38159" y="3423"/>
                  </a:moveTo>
                  <a:lnTo>
                    <a:pt x="38724" y="7838"/>
                  </a:lnTo>
                  <a:cubicBezTo>
                    <a:pt x="41597" y="8154"/>
                    <a:pt x="44347" y="8911"/>
                    <a:pt x="46905" y="10024"/>
                  </a:cubicBezTo>
                  <a:lnTo>
                    <a:pt x="49600" y="6476"/>
                  </a:lnTo>
                  <a:lnTo>
                    <a:pt x="53945" y="8993"/>
                  </a:lnTo>
                  <a:lnTo>
                    <a:pt x="52213" y="13091"/>
                  </a:lnTo>
                  <a:cubicBezTo>
                    <a:pt x="54510" y="14782"/>
                    <a:pt x="56517" y="16804"/>
                    <a:pt x="58208" y="19086"/>
                  </a:cubicBezTo>
                  <a:lnTo>
                    <a:pt x="62306" y="17354"/>
                  </a:lnTo>
                  <a:lnTo>
                    <a:pt x="64823" y="21712"/>
                  </a:lnTo>
                  <a:lnTo>
                    <a:pt x="61275" y="24394"/>
                  </a:lnTo>
                  <a:cubicBezTo>
                    <a:pt x="62403" y="26952"/>
                    <a:pt x="63159" y="29702"/>
                    <a:pt x="63461" y="32576"/>
                  </a:cubicBezTo>
                  <a:lnTo>
                    <a:pt x="67889" y="33140"/>
                  </a:lnTo>
                  <a:lnTo>
                    <a:pt x="67889" y="38159"/>
                  </a:lnTo>
                  <a:lnTo>
                    <a:pt x="63461" y="38723"/>
                  </a:lnTo>
                  <a:cubicBezTo>
                    <a:pt x="63159" y="41596"/>
                    <a:pt x="62403" y="44346"/>
                    <a:pt x="61275" y="46904"/>
                  </a:cubicBezTo>
                  <a:lnTo>
                    <a:pt x="64823" y="49599"/>
                  </a:lnTo>
                  <a:lnTo>
                    <a:pt x="62306" y="53945"/>
                  </a:lnTo>
                  <a:lnTo>
                    <a:pt x="58208" y="52212"/>
                  </a:lnTo>
                  <a:cubicBezTo>
                    <a:pt x="56517" y="54495"/>
                    <a:pt x="54510" y="56517"/>
                    <a:pt x="52213" y="58207"/>
                  </a:cubicBezTo>
                  <a:lnTo>
                    <a:pt x="53945" y="62305"/>
                  </a:lnTo>
                  <a:lnTo>
                    <a:pt x="49600" y="64822"/>
                  </a:lnTo>
                  <a:lnTo>
                    <a:pt x="46905" y="61275"/>
                  </a:lnTo>
                  <a:cubicBezTo>
                    <a:pt x="44347" y="62402"/>
                    <a:pt x="41597" y="63145"/>
                    <a:pt x="38724" y="63460"/>
                  </a:cubicBezTo>
                  <a:lnTo>
                    <a:pt x="38159" y="67888"/>
                  </a:lnTo>
                  <a:lnTo>
                    <a:pt x="33141" y="67888"/>
                  </a:lnTo>
                  <a:lnTo>
                    <a:pt x="32591" y="63460"/>
                  </a:lnTo>
                  <a:cubicBezTo>
                    <a:pt x="29703" y="63145"/>
                    <a:pt x="26953" y="62402"/>
                    <a:pt x="24395" y="61275"/>
                  </a:cubicBezTo>
                  <a:lnTo>
                    <a:pt x="21713" y="64822"/>
                  </a:lnTo>
                  <a:lnTo>
                    <a:pt x="17368" y="62305"/>
                  </a:lnTo>
                  <a:lnTo>
                    <a:pt x="19087" y="58207"/>
                  </a:lnTo>
                  <a:cubicBezTo>
                    <a:pt x="16804" y="56517"/>
                    <a:pt x="14783" y="54495"/>
                    <a:pt x="13105" y="52212"/>
                  </a:cubicBezTo>
                  <a:lnTo>
                    <a:pt x="8994" y="53945"/>
                  </a:lnTo>
                  <a:lnTo>
                    <a:pt x="6477" y="49599"/>
                  </a:lnTo>
                  <a:lnTo>
                    <a:pt x="10025" y="46904"/>
                  </a:lnTo>
                  <a:cubicBezTo>
                    <a:pt x="8911" y="44346"/>
                    <a:pt x="8155" y="41596"/>
                    <a:pt x="7839" y="38723"/>
                  </a:cubicBezTo>
                  <a:lnTo>
                    <a:pt x="3424" y="38159"/>
                  </a:lnTo>
                  <a:lnTo>
                    <a:pt x="3424" y="33140"/>
                  </a:lnTo>
                  <a:lnTo>
                    <a:pt x="7839" y="32576"/>
                  </a:lnTo>
                  <a:cubicBezTo>
                    <a:pt x="8155" y="29702"/>
                    <a:pt x="8911" y="26952"/>
                    <a:pt x="10025" y="24394"/>
                  </a:cubicBezTo>
                  <a:lnTo>
                    <a:pt x="6477" y="21712"/>
                  </a:lnTo>
                  <a:lnTo>
                    <a:pt x="8994" y="17354"/>
                  </a:lnTo>
                  <a:lnTo>
                    <a:pt x="13105" y="19086"/>
                  </a:lnTo>
                  <a:cubicBezTo>
                    <a:pt x="14783" y="16804"/>
                    <a:pt x="16804" y="14782"/>
                    <a:pt x="19087" y="13091"/>
                  </a:cubicBezTo>
                  <a:lnTo>
                    <a:pt x="17368" y="8993"/>
                  </a:lnTo>
                  <a:lnTo>
                    <a:pt x="21713" y="6476"/>
                  </a:lnTo>
                  <a:lnTo>
                    <a:pt x="24395" y="10024"/>
                  </a:lnTo>
                  <a:cubicBezTo>
                    <a:pt x="26953" y="8911"/>
                    <a:pt x="29703" y="8154"/>
                    <a:pt x="32591" y="7838"/>
                  </a:cubicBezTo>
                  <a:lnTo>
                    <a:pt x="33141" y="3423"/>
                  </a:lnTo>
                  <a:close/>
                  <a:moveTo>
                    <a:pt x="35657" y="0"/>
                  </a:moveTo>
                  <a:cubicBezTo>
                    <a:pt x="15965" y="0"/>
                    <a:pt x="1" y="15964"/>
                    <a:pt x="1" y="35656"/>
                  </a:cubicBezTo>
                  <a:cubicBezTo>
                    <a:pt x="1" y="55347"/>
                    <a:pt x="15965" y="71313"/>
                    <a:pt x="35657" y="71313"/>
                  </a:cubicBezTo>
                  <a:cubicBezTo>
                    <a:pt x="55348" y="71313"/>
                    <a:pt x="71313" y="55347"/>
                    <a:pt x="71313" y="35656"/>
                  </a:cubicBezTo>
                  <a:cubicBezTo>
                    <a:pt x="71313" y="15964"/>
                    <a:pt x="55348" y="0"/>
                    <a:pt x="35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2"/>
            <p:cNvSpPr/>
            <p:nvPr/>
          </p:nvSpPr>
          <p:spPr>
            <a:xfrm>
              <a:off x="4026650" y="1892263"/>
              <a:ext cx="1786950" cy="1787325"/>
            </a:xfrm>
            <a:custGeom>
              <a:avLst/>
              <a:gdLst/>
              <a:ahLst/>
              <a:cxnLst/>
              <a:rect l="l" t="t" r="r" b="b"/>
              <a:pathLst>
                <a:path w="71478" h="71493" extrusionOk="0">
                  <a:moveTo>
                    <a:pt x="38173" y="3603"/>
                  </a:moveTo>
                  <a:lnTo>
                    <a:pt x="38723" y="8003"/>
                  </a:lnTo>
                  <a:lnTo>
                    <a:pt x="38791" y="8018"/>
                  </a:lnTo>
                  <a:cubicBezTo>
                    <a:pt x="41611" y="8320"/>
                    <a:pt x="44361" y="9063"/>
                    <a:pt x="46946" y="10203"/>
                  </a:cubicBezTo>
                  <a:lnTo>
                    <a:pt x="47014" y="10231"/>
                  </a:lnTo>
                  <a:lnTo>
                    <a:pt x="49696" y="6683"/>
                  </a:lnTo>
                  <a:lnTo>
                    <a:pt x="53917" y="9118"/>
                  </a:lnTo>
                  <a:lnTo>
                    <a:pt x="52199" y="13229"/>
                  </a:lnTo>
                  <a:lnTo>
                    <a:pt x="52254" y="13256"/>
                  </a:lnTo>
                  <a:cubicBezTo>
                    <a:pt x="54537" y="14948"/>
                    <a:pt x="56544" y="16956"/>
                    <a:pt x="58222" y="19238"/>
                  </a:cubicBezTo>
                  <a:lnTo>
                    <a:pt x="58263" y="19293"/>
                  </a:lnTo>
                  <a:lnTo>
                    <a:pt x="62360" y="17561"/>
                  </a:lnTo>
                  <a:lnTo>
                    <a:pt x="64795" y="21782"/>
                  </a:lnTo>
                  <a:lnTo>
                    <a:pt x="61247" y="24464"/>
                  </a:lnTo>
                  <a:lnTo>
                    <a:pt x="61275" y="24532"/>
                  </a:lnTo>
                  <a:cubicBezTo>
                    <a:pt x="62415" y="27131"/>
                    <a:pt x="63158" y="29867"/>
                    <a:pt x="63461" y="32687"/>
                  </a:cubicBezTo>
                  <a:lnTo>
                    <a:pt x="63475" y="32755"/>
                  </a:lnTo>
                  <a:lnTo>
                    <a:pt x="67888" y="33319"/>
                  </a:lnTo>
                  <a:lnTo>
                    <a:pt x="67888" y="38187"/>
                  </a:lnTo>
                  <a:lnTo>
                    <a:pt x="63475" y="38737"/>
                  </a:lnTo>
                  <a:lnTo>
                    <a:pt x="63461" y="38806"/>
                  </a:lnTo>
                  <a:cubicBezTo>
                    <a:pt x="63158" y="41625"/>
                    <a:pt x="62415" y="44375"/>
                    <a:pt x="61275" y="46960"/>
                  </a:cubicBezTo>
                  <a:lnTo>
                    <a:pt x="61247" y="47029"/>
                  </a:lnTo>
                  <a:lnTo>
                    <a:pt x="64795" y="49711"/>
                  </a:lnTo>
                  <a:lnTo>
                    <a:pt x="62360" y="53932"/>
                  </a:lnTo>
                  <a:lnTo>
                    <a:pt x="58263" y="52213"/>
                  </a:lnTo>
                  <a:lnTo>
                    <a:pt x="58222" y="52254"/>
                  </a:lnTo>
                  <a:cubicBezTo>
                    <a:pt x="56544" y="54537"/>
                    <a:pt x="54537" y="56559"/>
                    <a:pt x="52254" y="58236"/>
                  </a:cubicBezTo>
                  <a:lnTo>
                    <a:pt x="52199" y="58277"/>
                  </a:lnTo>
                  <a:lnTo>
                    <a:pt x="53917" y="62375"/>
                  </a:lnTo>
                  <a:lnTo>
                    <a:pt x="49696" y="64809"/>
                  </a:lnTo>
                  <a:lnTo>
                    <a:pt x="47014" y="61262"/>
                  </a:lnTo>
                  <a:lnTo>
                    <a:pt x="46946" y="61289"/>
                  </a:lnTo>
                  <a:cubicBezTo>
                    <a:pt x="44361" y="62430"/>
                    <a:pt x="41611" y="63172"/>
                    <a:pt x="38791" y="63475"/>
                  </a:cubicBezTo>
                  <a:lnTo>
                    <a:pt x="38723" y="63489"/>
                  </a:lnTo>
                  <a:lnTo>
                    <a:pt x="38173" y="67889"/>
                  </a:lnTo>
                  <a:lnTo>
                    <a:pt x="33305" y="67889"/>
                  </a:lnTo>
                  <a:lnTo>
                    <a:pt x="32741" y="63489"/>
                  </a:lnTo>
                  <a:lnTo>
                    <a:pt x="32673" y="63475"/>
                  </a:lnTo>
                  <a:cubicBezTo>
                    <a:pt x="29853" y="63172"/>
                    <a:pt x="27117" y="62430"/>
                    <a:pt x="24518" y="61289"/>
                  </a:cubicBezTo>
                  <a:lnTo>
                    <a:pt x="24450" y="61262"/>
                  </a:lnTo>
                  <a:lnTo>
                    <a:pt x="21768" y="64809"/>
                  </a:lnTo>
                  <a:lnTo>
                    <a:pt x="17547" y="62375"/>
                  </a:lnTo>
                  <a:lnTo>
                    <a:pt x="19252" y="58332"/>
                  </a:lnTo>
                  <a:lnTo>
                    <a:pt x="19279" y="58277"/>
                  </a:lnTo>
                  <a:lnTo>
                    <a:pt x="19224" y="58236"/>
                  </a:lnTo>
                  <a:cubicBezTo>
                    <a:pt x="16941" y="56559"/>
                    <a:pt x="14934" y="54551"/>
                    <a:pt x="13256" y="52254"/>
                  </a:cubicBezTo>
                  <a:lnTo>
                    <a:pt x="13214" y="52213"/>
                  </a:lnTo>
                  <a:lnTo>
                    <a:pt x="9117" y="53932"/>
                  </a:lnTo>
                  <a:lnTo>
                    <a:pt x="6669" y="49711"/>
                  </a:lnTo>
                  <a:lnTo>
                    <a:pt x="10217" y="47029"/>
                  </a:lnTo>
                  <a:lnTo>
                    <a:pt x="10189" y="46960"/>
                  </a:lnTo>
                  <a:cubicBezTo>
                    <a:pt x="9048" y="44375"/>
                    <a:pt x="8306" y="41625"/>
                    <a:pt x="8003" y="38806"/>
                  </a:cubicBezTo>
                  <a:lnTo>
                    <a:pt x="8003" y="38737"/>
                  </a:lnTo>
                  <a:lnTo>
                    <a:pt x="3589" y="38187"/>
                  </a:lnTo>
                  <a:lnTo>
                    <a:pt x="3589" y="33319"/>
                  </a:lnTo>
                  <a:lnTo>
                    <a:pt x="8003" y="32755"/>
                  </a:lnTo>
                  <a:lnTo>
                    <a:pt x="8003" y="32687"/>
                  </a:lnTo>
                  <a:cubicBezTo>
                    <a:pt x="8306" y="29867"/>
                    <a:pt x="9048" y="27131"/>
                    <a:pt x="10189" y="24532"/>
                  </a:cubicBezTo>
                  <a:lnTo>
                    <a:pt x="10217" y="24464"/>
                  </a:lnTo>
                  <a:lnTo>
                    <a:pt x="6669" y="21782"/>
                  </a:lnTo>
                  <a:lnTo>
                    <a:pt x="9117" y="17561"/>
                  </a:lnTo>
                  <a:lnTo>
                    <a:pt x="13214" y="19293"/>
                  </a:lnTo>
                  <a:lnTo>
                    <a:pt x="13256" y="19238"/>
                  </a:lnTo>
                  <a:cubicBezTo>
                    <a:pt x="14934" y="16956"/>
                    <a:pt x="16941" y="14948"/>
                    <a:pt x="19224" y="13256"/>
                  </a:cubicBezTo>
                  <a:lnTo>
                    <a:pt x="19279" y="13229"/>
                  </a:lnTo>
                  <a:lnTo>
                    <a:pt x="17547" y="9118"/>
                  </a:lnTo>
                  <a:lnTo>
                    <a:pt x="21768" y="6683"/>
                  </a:lnTo>
                  <a:lnTo>
                    <a:pt x="24450" y="10231"/>
                  </a:lnTo>
                  <a:lnTo>
                    <a:pt x="24518" y="10203"/>
                  </a:lnTo>
                  <a:cubicBezTo>
                    <a:pt x="27117" y="9063"/>
                    <a:pt x="29853" y="8320"/>
                    <a:pt x="32673" y="8018"/>
                  </a:cubicBezTo>
                  <a:lnTo>
                    <a:pt x="32741" y="8003"/>
                  </a:lnTo>
                  <a:lnTo>
                    <a:pt x="33305" y="3603"/>
                  </a:lnTo>
                  <a:close/>
                  <a:moveTo>
                    <a:pt x="33153" y="3425"/>
                  </a:moveTo>
                  <a:lnTo>
                    <a:pt x="32590" y="7853"/>
                  </a:lnTo>
                  <a:cubicBezTo>
                    <a:pt x="29798" y="8168"/>
                    <a:pt x="27090" y="8898"/>
                    <a:pt x="24505" y="10025"/>
                  </a:cubicBezTo>
                  <a:lnTo>
                    <a:pt x="21809" y="6463"/>
                  </a:lnTo>
                  <a:lnTo>
                    <a:pt x="17340" y="9048"/>
                  </a:lnTo>
                  <a:lnTo>
                    <a:pt x="19072" y="13160"/>
                  </a:lnTo>
                  <a:cubicBezTo>
                    <a:pt x="16804" y="14838"/>
                    <a:pt x="14824" y="16818"/>
                    <a:pt x="13146" y="19073"/>
                  </a:cubicBezTo>
                  <a:lnTo>
                    <a:pt x="9034" y="17354"/>
                  </a:lnTo>
                  <a:lnTo>
                    <a:pt x="6449" y="21824"/>
                  </a:lnTo>
                  <a:lnTo>
                    <a:pt x="10011" y="24519"/>
                  </a:lnTo>
                  <a:cubicBezTo>
                    <a:pt x="8883" y="27104"/>
                    <a:pt x="8154" y="29812"/>
                    <a:pt x="7838" y="32604"/>
                  </a:cubicBezTo>
                  <a:lnTo>
                    <a:pt x="3410" y="33168"/>
                  </a:lnTo>
                  <a:lnTo>
                    <a:pt x="3410" y="38338"/>
                  </a:lnTo>
                  <a:lnTo>
                    <a:pt x="7838" y="38888"/>
                  </a:lnTo>
                  <a:cubicBezTo>
                    <a:pt x="8154" y="41680"/>
                    <a:pt x="8883" y="44403"/>
                    <a:pt x="10011" y="46974"/>
                  </a:cubicBezTo>
                  <a:lnTo>
                    <a:pt x="6449" y="49669"/>
                  </a:lnTo>
                  <a:lnTo>
                    <a:pt x="9034" y="54138"/>
                  </a:lnTo>
                  <a:lnTo>
                    <a:pt x="13146" y="52419"/>
                  </a:lnTo>
                  <a:cubicBezTo>
                    <a:pt x="14824" y="54674"/>
                    <a:pt x="16804" y="56654"/>
                    <a:pt x="19072" y="58332"/>
                  </a:cubicBezTo>
                  <a:lnTo>
                    <a:pt x="17340" y="62444"/>
                  </a:lnTo>
                  <a:lnTo>
                    <a:pt x="21809" y="65029"/>
                  </a:lnTo>
                  <a:lnTo>
                    <a:pt x="24505" y="61482"/>
                  </a:lnTo>
                  <a:cubicBezTo>
                    <a:pt x="27090" y="62595"/>
                    <a:pt x="29798" y="63324"/>
                    <a:pt x="32590" y="63640"/>
                  </a:cubicBezTo>
                  <a:lnTo>
                    <a:pt x="33153" y="68068"/>
                  </a:lnTo>
                  <a:lnTo>
                    <a:pt x="38324" y="68068"/>
                  </a:lnTo>
                  <a:lnTo>
                    <a:pt x="38874" y="63640"/>
                  </a:lnTo>
                  <a:cubicBezTo>
                    <a:pt x="41666" y="63324"/>
                    <a:pt x="44388" y="62595"/>
                    <a:pt x="46959" y="61482"/>
                  </a:cubicBezTo>
                  <a:lnTo>
                    <a:pt x="49655" y="65029"/>
                  </a:lnTo>
                  <a:lnTo>
                    <a:pt x="54137" y="62444"/>
                  </a:lnTo>
                  <a:lnTo>
                    <a:pt x="52405" y="58332"/>
                  </a:lnTo>
                  <a:cubicBezTo>
                    <a:pt x="54660" y="56654"/>
                    <a:pt x="56654" y="54674"/>
                    <a:pt x="58318" y="52419"/>
                  </a:cubicBezTo>
                  <a:lnTo>
                    <a:pt x="62430" y="54138"/>
                  </a:lnTo>
                  <a:lnTo>
                    <a:pt x="65015" y="49669"/>
                  </a:lnTo>
                  <a:lnTo>
                    <a:pt x="61467" y="46974"/>
                  </a:lnTo>
                  <a:cubicBezTo>
                    <a:pt x="62580" y="44403"/>
                    <a:pt x="63310" y="41680"/>
                    <a:pt x="63626" y="38888"/>
                  </a:cubicBezTo>
                  <a:lnTo>
                    <a:pt x="68053" y="38338"/>
                  </a:lnTo>
                  <a:lnTo>
                    <a:pt x="68053" y="33168"/>
                  </a:lnTo>
                  <a:lnTo>
                    <a:pt x="63626" y="32604"/>
                  </a:lnTo>
                  <a:cubicBezTo>
                    <a:pt x="63310" y="29812"/>
                    <a:pt x="62580" y="27090"/>
                    <a:pt x="61467" y="24519"/>
                  </a:cubicBezTo>
                  <a:lnTo>
                    <a:pt x="65015" y="21824"/>
                  </a:lnTo>
                  <a:lnTo>
                    <a:pt x="62430" y="17354"/>
                  </a:lnTo>
                  <a:lnTo>
                    <a:pt x="58318" y="19073"/>
                  </a:lnTo>
                  <a:cubicBezTo>
                    <a:pt x="56654" y="16818"/>
                    <a:pt x="54660" y="14838"/>
                    <a:pt x="52405" y="13160"/>
                  </a:cubicBezTo>
                  <a:lnTo>
                    <a:pt x="54097" y="9118"/>
                  </a:lnTo>
                  <a:lnTo>
                    <a:pt x="54137" y="9048"/>
                  </a:lnTo>
                  <a:lnTo>
                    <a:pt x="49655" y="6463"/>
                  </a:lnTo>
                  <a:lnTo>
                    <a:pt x="46959" y="10025"/>
                  </a:lnTo>
                  <a:cubicBezTo>
                    <a:pt x="44388" y="8898"/>
                    <a:pt x="41666" y="8168"/>
                    <a:pt x="38874" y="7853"/>
                  </a:cubicBezTo>
                  <a:lnTo>
                    <a:pt x="38324" y="3425"/>
                  </a:lnTo>
                  <a:close/>
                  <a:moveTo>
                    <a:pt x="35739" y="180"/>
                  </a:moveTo>
                  <a:cubicBezTo>
                    <a:pt x="55347" y="180"/>
                    <a:pt x="71299" y="16131"/>
                    <a:pt x="71299" y="35753"/>
                  </a:cubicBezTo>
                  <a:cubicBezTo>
                    <a:pt x="71299" y="55362"/>
                    <a:pt x="55347" y="71313"/>
                    <a:pt x="35739" y="71313"/>
                  </a:cubicBezTo>
                  <a:cubicBezTo>
                    <a:pt x="16116" y="71313"/>
                    <a:pt x="165" y="55362"/>
                    <a:pt x="165" y="35753"/>
                  </a:cubicBezTo>
                  <a:cubicBezTo>
                    <a:pt x="165" y="16131"/>
                    <a:pt x="16116" y="180"/>
                    <a:pt x="35739" y="180"/>
                  </a:cubicBezTo>
                  <a:close/>
                  <a:moveTo>
                    <a:pt x="35739" y="0"/>
                  </a:moveTo>
                  <a:cubicBezTo>
                    <a:pt x="16020" y="0"/>
                    <a:pt x="0" y="16034"/>
                    <a:pt x="0" y="35753"/>
                  </a:cubicBezTo>
                  <a:cubicBezTo>
                    <a:pt x="0" y="55459"/>
                    <a:pt x="16020" y="71492"/>
                    <a:pt x="35739" y="71492"/>
                  </a:cubicBezTo>
                  <a:cubicBezTo>
                    <a:pt x="55444" y="71492"/>
                    <a:pt x="71478" y="55459"/>
                    <a:pt x="71478" y="35753"/>
                  </a:cubicBezTo>
                  <a:cubicBezTo>
                    <a:pt x="71478" y="16034"/>
                    <a:pt x="55444" y="0"/>
                    <a:pt x="3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2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2"/>
            <p:cNvSpPr/>
            <p:nvPr/>
          </p:nvSpPr>
          <p:spPr>
            <a:xfrm>
              <a:off x="4268650" y="2134638"/>
              <a:ext cx="1302575" cy="1302575"/>
            </a:xfrm>
            <a:custGeom>
              <a:avLst/>
              <a:gdLst/>
              <a:ahLst/>
              <a:cxnLst/>
              <a:rect l="l" t="t" r="r" b="b"/>
              <a:pathLst>
                <a:path w="52103" h="52103" extrusionOk="0">
                  <a:moveTo>
                    <a:pt x="26059" y="165"/>
                  </a:moveTo>
                  <a:cubicBezTo>
                    <a:pt x="40332" y="165"/>
                    <a:pt x="51938" y="11784"/>
                    <a:pt x="51938" y="26058"/>
                  </a:cubicBezTo>
                  <a:cubicBezTo>
                    <a:pt x="51938" y="40331"/>
                    <a:pt x="40332" y="51937"/>
                    <a:pt x="26059" y="51937"/>
                  </a:cubicBezTo>
                  <a:cubicBezTo>
                    <a:pt x="11785" y="51937"/>
                    <a:pt x="166" y="40331"/>
                    <a:pt x="166" y="26058"/>
                  </a:cubicBezTo>
                  <a:cubicBezTo>
                    <a:pt x="166" y="11784"/>
                    <a:pt x="11785" y="165"/>
                    <a:pt x="26059" y="165"/>
                  </a:cubicBezTo>
                  <a:close/>
                  <a:moveTo>
                    <a:pt x="26059" y="0"/>
                  </a:moveTo>
                  <a:cubicBezTo>
                    <a:pt x="11689" y="0"/>
                    <a:pt x="1" y="11689"/>
                    <a:pt x="1" y="26058"/>
                  </a:cubicBezTo>
                  <a:cubicBezTo>
                    <a:pt x="1" y="40414"/>
                    <a:pt x="11689" y="52102"/>
                    <a:pt x="26059" y="52102"/>
                  </a:cubicBezTo>
                  <a:cubicBezTo>
                    <a:pt x="40415" y="52102"/>
                    <a:pt x="52103" y="40414"/>
                    <a:pt x="52103" y="26058"/>
                  </a:cubicBezTo>
                  <a:cubicBezTo>
                    <a:pt x="52103" y="11689"/>
                    <a:pt x="40415" y="0"/>
                    <a:pt x="26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2"/>
            <p:cNvSpPr/>
            <p:nvPr/>
          </p:nvSpPr>
          <p:spPr>
            <a:xfrm>
              <a:off x="4552625" y="2416863"/>
              <a:ext cx="736375" cy="736375"/>
            </a:xfrm>
            <a:custGeom>
              <a:avLst/>
              <a:gdLst/>
              <a:ahLst/>
              <a:cxnLst/>
              <a:rect l="l" t="t" r="r" b="b"/>
              <a:pathLst>
                <a:path w="29455" h="29455" extrusionOk="0">
                  <a:moveTo>
                    <a:pt x="14727" y="180"/>
                  </a:moveTo>
                  <a:cubicBezTo>
                    <a:pt x="22758" y="180"/>
                    <a:pt x="29276" y="6711"/>
                    <a:pt x="29276" y="14728"/>
                  </a:cubicBezTo>
                  <a:cubicBezTo>
                    <a:pt x="29276" y="22759"/>
                    <a:pt x="22758" y="29290"/>
                    <a:pt x="14727" y="29290"/>
                  </a:cubicBezTo>
                  <a:cubicBezTo>
                    <a:pt x="6696" y="29290"/>
                    <a:pt x="165" y="22759"/>
                    <a:pt x="165" y="14728"/>
                  </a:cubicBezTo>
                  <a:cubicBezTo>
                    <a:pt x="165" y="6711"/>
                    <a:pt x="6696" y="180"/>
                    <a:pt x="14727" y="180"/>
                  </a:cubicBezTo>
                  <a:close/>
                  <a:moveTo>
                    <a:pt x="14727" y="0"/>
                  </a:moveTo>
                  <a:cubicBezTo>
                    <a:pt x="6614" y="0"/>
                    <a:pt x="0" y="6615"/>
                    <a:pt x="0" y="14728"/>
                  </a:cubicBezTo>
                  <a:cubicBezTo>
                    <a:pt x="0" y="22854"/>
                    <a:pt x="6614" y="29455"/>
                    <a:pt x="14727" y="29455"/>
                  </a:cubicBezTo>
                  <a:cubicBezTo>
                    <a:pt x="22840" y="29455"/>
                    <a:pt x="29455" y="22854"/>
                    <a:pt x="29455" y="14728"/>
                  </a:cubicBezTo>
                  <a:cubicBezTo>
                    <a:pt x="29455" y="6615"/>
                    <a:pt x="22840" y="0"/>
                    <a:pt x="14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2"/>
            <p:cNvSpPr/>
            <p:nvPr/>
          </p:nvSpPr>
          <p:spPr>
            <a:xfrm>
              <a:off x="4554675" y="2419288"/>
              <a:ext cx="732275" cy="731900"/>
            </a:xfrm>
            <a:custGeom>
              <a:avLst/>
              <a:gdLst/>
              <a:ahLst/>
              <a:cxnLst/>
              <a:rect l="l" t="t" r="r" b="b"/>
              <a:pathLst>
                <a:path w="29291" h="29276" extrusionOk="0">
                  <a:moveTo>
                    <a:pt x="14645" y="0"/>
                  </a:moveTo>
                  <a:cubicBezTo>
                    <a:pt x="6559" y="0"/>
                    <a:pt x="1" y="6546"/>
                    <a:pt x="1" y="14631"/>
                  </a:cubicBezTo>
                  <a:cubicBezTo>
                    <a:pt x="1" y="22717"/>
                    <a:pt x="6559" y="29275"/>
                    <a:pt x="14645" y="29275"/>
                  </a:cubicBezTo>
                  <a:cubicBezTo>
                    <a:pt x="22731" y="29275"/>
                    <a:pt x="29290" y="22717"/>
                    <a:pt x="29290" y="14631"/>
                  </a:cubicBezTo>
                  <a:cubicBezTo>
                    <a:pt x="29290" y="6546"/>
                    <a:pt x="22731" y="0"/>
                    <a:pt x="14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2"/>
            <p:cNvSpPr/>
            <p:nvPr/>
          </p:nvSpPr>
          <p:spPr>
            <a:xfrm>
              <a:off x="4655750" y="2519988"/>
              <a:ext cx="530125" cy="530125"/>
            </a:xfrm>
            <a:custGeom>
              <a:avLst/>
              <a:gdLst/>
              <a:ahLst/>
              <a:cxnLst/>
              <a:rect l="l" t="t" r="r" b="b"/>
              <a:pathLst>
                <a:path w="21205" h="21205" extrusionOk="0">
                  <a:moveTo>
                    <a:pt x="10602" y="1"/>
                  </a:moveTo>
                  <a:cubicBezTo>
                    <a:pt x="4744" y="1"/>
                    <a:pt x="1" y="4758"/>
                    <a:pt x="1" y="10603"/>
                  </a:cubicBezTo>
                  <a:cubicBezTo>
                    <a:pt x="1" y="16461"/>
                    <a:pt x="4744" y="21205"/>
                    <a:pt x="10602" y="21205"/>
                  </a:cubicBezTo>
                  <a:cubicBezTo>
                    <a:pt x="16460" y="21205"/>
                    <a:pt x="21205" y="16461"/>
                    <a:pt x="21205" y="10603"/>
                  </a:cubicBezTo>
                  <a:cubicBezTo>
                    <a:pt x="21205" y="4758"/>
                    <a:pt x="16460" y="1"/>
                    <a:pt x="10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2"/>
            <p:cNvSpPr/>
            <p:nvPr/>
          </p:nvSpPr>
          <p:spPr>
            <a:xfrm>
              <a:off x="4304175" y="2169500"/>
              <a:ext cx="1233600" cy="1233600"/>
            </a:xfrm>
            <a:prstGeom prst="donut">
              <a:avLst>
                <a:gd name="adj" fmla="val 1055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2"/>
            <p:cNvSpPr/>
            <p:nvPr/>
          </p:nvSpPr>
          <p:spPr>
            <a:xfrm>
              <a:off x="4394475" y="2260463"/>
              <a:ext cx="1050950" cy="1050925"/>
            </a:xfrm>
            <a:custGeom>
              <a:avLst/>
              <a:gdLst/>
              <a:ahLst/>
              <a:cxnLst/>
              <a:rect l="l" t="t" r="r" b="b"/>
              <a:pathLst>
                <a:path w="42038" h="42037" extrusionOk="0">
                  <a:moveTo>
                    <a:pt x="21026" y="866"/>
                  </a:moveTo>
                  <a:cubicBezTo>
                    <a:pt x="32151" y="866"/>
                    <a:pt x="41171" y="9887"/>
                    <a:pt x="41171" y="21025"/>
                  </a:cubicBezTo>
                  <a:cubicBezTo>
                    <a:pt x="41171" y="32150"/>
                    <a:pt x="32151" y="41171"/>
                    <a:pt x="21026" y="41171"/>
                  </a:cubicBezTo>
                  <a:cubicBezTo>
                    <a:pt x="9887" y="41171"/>
                    <a:pt x="867" y="32150"/>
                    <a:pt x="867" y="21025"/>
                  </a:cubicBezTo>
                  <a:cubicBezTo>
                    <a:pt x="867" y="9887"/>
                    <a:pt x="9887" y="866"/>
                    <a:pt x="21026" y="866"/>
                  </a:cubicBezTo>
                  <a:close/>
                  <a:moveTo>
                    <a:pt x="21026" y="0"/>
                  </a:moveTo>
                  <a:cubicBezTo>
                    <a:pt x="9420" y="0"/>
                    <a:pt x="1" y="9406"/>
                    <a:pt x="1" y="21025"/>
                  </a:cubicBezTo>
                  <a:cubicBezTo>
                    <a:pt x="1" y="32631"/>
                    <a:pt x="9420" y="42036"/>
                    <a:pt x="21026" y="42036"/>
                  </a:cubicBezTo>
                  <a:cubicBezTo>
                    <a:pt x="32631" y="42036"/>
                    <a:pt x="42037" y="32631"/>
                    <a:pt x="42037" y="21025"/>
                  </a:cubicBezTo>
                  <a:cubicBezTo>
                    <a:pt x="42037" y="9406"/>
                    <a:pt x="32631" y="0"/>
                    <a:pt x="210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3" name="Google Shape;2123;p32"/>
          <p:cNvGrpSpPr/>
          <p:nvPr/>
        </p:nvGrpSpPr>
        <p:grpSpPr>
          <a:xfrm>
            <a:off x="5810835" y="4313647"/>
            <a:ext cx="3061182" cy="669859"/>
            <a:chOff x="1858125" y="4081513"/>
            <a:chExt cx="1482700" cy="324450"/>
          </a:xfrm>
        </p:grpSpPr>
        <p:sp>
          <p:nvSpPr>
            <p:cNvPr id="2124" name="Google Shape;2124;p32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2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2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2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2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2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2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2" name="Google Shape;2132;p33"/>
          <p:cNvGrpSpPr/>
          <p:nvPr/>
        </p:nvGrpSpPr>
        <p:grpSpPr>
          <a:xfrm rot="-5400000" flipH="1">
            <a:off x="7694416" y="3835975"/>
            <a:ext cx="1459310" cy="1155742"/>
            <a:chOff x="2615125" y="1853763"/>
            <a:chExt cx="1027900" cy="814075"/>
          </a:xfrm>
        </p:grpSpPr>
        <p:sp>
          <p:nvSpPr>
            <p:cNvPr id="2133" name="Google Shape;2133;p33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3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3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3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7" name="Google Shape;2137;p33"/>
          <p:cNvGrpSpPr/>
          <p:nvPr/>
        </p:nvGrpSpPr>
        <p:grpSpPr>
          <a:xfrm rot="-5400000">
            <a:off x="7396944" y="2644104"/>
            <a:ext cx="1431746" cy="1293969"/>
            <a:chOff x="695800" y="1769188"/>
            <a:chExt cx="643250" cy="581350"/>
          </a:xfrm>
        </p:grpSpPr>
        <p:sp>
          <p:nvSpPr>
            <p:cNvPr id="2138" name="Google Shape;2138;p33"/>
            <p:cNvSpPr/>
            <p:nvPr/>
          </p:nvSpPr>
          <p:spPr>
            <a:xfrm>
              <a:off x="695800" y="1769188"/>
              <a:ext cx="57775" cy="57775"/>
            </a:xfrm>
            <a:custGeom>
              <a:avLst/>
              <a:gdLst/>
              <a:ahLst/>
              <a:cxnLst/>
              <a:rect l="l" t="t" r="r" b="b"/>
              <a:pathLst>
                <a:path w="2311" h="2311" extrusionOk="0">
                  <a:moveTo>
                    <a:pt x="1156" y="165"/>
                  </a:moveTo>
                  <a:cubicBezTo>
                    <a:pt x="1706" y="165"/>
                    <a:pt x="2146" y="605"/>
                    <a:pt x="2146" y="1155"/>
                  </a:cubicBezTo>
                  <a:cubicBezTo>
                    <a:pt x="2146" y="1705"/>
                    <a:pt x="1706" y="2146"/>
                    <a:pt x="1156" y="2146"/>
                  </a:cubicBezTo>
                  <a:cubicBezTo>
                    <a:pt x="606" y="2146"/>
                    <a:pt x="166" y="1705"/>
                    <a:pt x="166" y="1155"/>
                  </a:cubicBezTo>
                  <a:cubicBezTo>
                    <a:pt x="166" y="605"/>
                    <a:pt x="606" y="165"/>
                    <a:pt x="1156" y="165"/>
                  </a:cubicBezTo>
                  <a:close/>
                  <a:moveTo>
                    <a:pt x="1156" y="0"/>
                  </a:moveTo>
                  <a:cubicBezTo>
                    <a:pt x="510" y="0"/>
                    <a:pt x="1" y="523"/>
                    <a:pt x="1" y="1155"/>
                  </a:cubicBezTo>
                  <a:cubicBezTo>
                    <a:pt x="1" y="1802"/>
                    <a:pt x="510" y="2311"/>
                    <a:pt x="1156" y="2311"/>
                  </a:cubicBezTo>
                  <a:cubicBezTo>
                    <a:pt x="1788" y="2311"/>
                    <a:pt x="2311" y="1802"/>
                    <a:pt x="2311" y="1155"/>
                  </a:cubicBezTo>
                  <a:cubicBezTo>
                    <a:pt x="2311" y="523"/>
                    <a:pt x="1788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3"/>
            <p:cNvSpPr/>
            <p:nvPr/>
          </p:nvSpPr>
          <p:spPr>
            <a:xfrm>
              <a:off x="713675" y="1787063"/>
              <a:ext cx="22025" cy="22025"/>
            </a:xfrm>
            <a:custGeom>
              <a:avLst/>
              <a:gdLst/>
              <a:ahLst/>
              <a:cxnLst/>
              <a:rect l="l" t="t" r="r" b="b"/>
              <a:pathLst>
                <a:path w="881" h="881" extrusionOk="0">
                  <a:moveTo>
                    <a:pt x="441" y="0"/>
                  </a:moveTo>
                  <a:cubicBezTo>
                    <a:pt x="193" y="0"/>
                    <a:pt x="1" y="193"/>
                    <a:pt x="1" y="440"/>
                  </a:cubicBezTo>
                  <a:cubicBezTo>
                    <a:pt x="1" y="688"/>
                    <a:pt x="193" y="880"/>
                    <a:pt x="441" y="880"/>
                  </a:cubicBezTo>
                  <a:cubicBezTo>
                    <a:pt x="688" y="880"/>
                    <a:pt x="881" y="688"/>
                    <a:pt x="881" y="440"/>
                  </a:cubicBezTo>
                  <a:cubicBezTo>
                    <a:pt x="881" y="193"/>
                    <a:pt x="688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3"/>
            <p:cNvSpPr/>
            <p:nvPr/>
          </p:nvSpPr>
          <p:spPr>
            <a:xfrm>
              <a:off x="727800" y="1795988"/>
              <a:ext cx="596450" cy="540800"/>
            </a:xfrm>
            <a:custGeom>
              <a:avLst/>
              <a:gdLst/>
              <a:ahLst/>
              <a:cxnLst/>
              <a:rect l="l" t="t" r="r" b="b"/>
              <a:pathLst>
                <a:path w="23858" h="21632" extrusionOk="0">
                  <a:moveTo>
                    <a:pt x="0" y="1"/>
                  </a:moveTo>
                  <a:lnTo>
                    <a:pt x="0" y="166"/>
                  </a:lnTo>
                  <a:lnTo>
                    <a:pt x="11894" y="166"/>
                  </a:lnTo>
                  <a:lnTo>
                    <a:pt x="11894" y="18372"/>
                  </a:lnTo>
                  <a:lnTo>
                    <a:pt x="14989" y="21632"/>
                  </a:lnTo>
                  <a:lnTo>
                    <a:pt x="23858" y="21632"/>
                  </a:lnTo>
                  <a:lnTo>
                    <a:pt x="23858" y="21467"/>
                  </a:lnTo>
                  <a:lnTo>
                    <a:pt x="15057" y="21467"/>
                  </a:lnTo>
                  <a:lnTo>
                    <a:pt x="12059" y="18304"/>
                  </a:lnTo>
                  <a:lnTo>
                    <a:pt x="120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3"/>
            <p:cNvSpPr/>
            <p:nvPr/>
          </p:nvSpPr>
          <p:spPr>
            <a:xfrm>
              <a:off x="1307725" y="2319213"/>
              <a:ext cx="31325" cy="31325"/>
            </a:xfrm>
            <a:custGeom>
              <a:avLst/>
              <a:gdLst/>
              <a:ahLst/>
              <a:cxnLst/>
              <a:rect l="l" t="t" r="r" b="b"/>
              <a:pathLst>
                <a:path w="1253" h="1253" extrusionOk="0">
                  <a:moveTo>
                    <a:pt x="633" y="1"/>
                  </a:moveTo>
                  <a:cubicBezTo>
                    <a:pt x="276" y="1"/>
                    <a:pt x="1" y="276"/>
                    <a:pt x="1" y="620"/>
                  </a:cubicBezTo>
                  <a:cubicBezTo>
                    <a:pt x="1" y="964"/>
                    <a:pt x="276" y="1253"/>
                    <a:pt x="633" y="1253"/>
                  </a:cubicBezTo>
                  <a:cubicBezTo>
                    <a:pt x="977" y="1253"/>
                    <a:pt x="1252" y="964"/>
                    <a:pt x="1252" y="620"/>
                  </a:cubicBezTo>
                  <a:cubicBezTo>
                    <a:pt x="1252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3"/>
            <p:cNvSpPr/>
            <p:nvPr/>
          </p:nvSpPr>
          <p:spPr>
            <a:xfrm>
              <a:off x="1015525" y="1940738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55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688"/>
                    <a:pt x="207" y="894"/>
                    <a:pt x="455" y="894"/>
                  </a:cubicBezTo>
                  <a:cubicBezTo>
                    <a:pt x="688" y="894"/>
                    <a:pt x="895" y="688"/>
                    <a:pt x="895" y="454"/>
                  </a:cubicBezTo>
                  <a:cubicBezTo>
                    <a:pt x="895" y="206"/>
                    <a:pt x="688" y="1"/>
                    <a:pt x="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3"/>
            <p:cNvSpPr/>
            <p:nvPr/>
          </p:nvSpPr>
          <p:spPr>
            <a:xfrm>
              <a:off x="1015525" y="2011213"/>
              <a:ext cx="22375" cy="22025"/>
            </a:xfrm>
            <a:custGeom>
              <a:avLst/>
              <a:gdLst/>
              <a:ahLst/>
              <a:cxnLst/>
              <a:rect l="l" t="t" r="r" b="b"/>
              <a:pathLst>
                <a:path w="895" h="881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688"/>
                    <a:pt x="207" y="880"/>
                    <a:pt x="455" y="880"/>
                  </a:cubicBezTo>
                  <a:cubicBezTo>
                    <a:pt x="688" y="880"/>
                    <a:pt x="895" y="688"/>
                    <a:pt x="895" y="440"/>
                  </a:cubicBezTo>
                  <a:cubicBezTo>
                    <a:pt x="895" y="193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3"/>
            <p:cNvSpPr/>
            <p:nvPr/>
          </p:nvSpPr>
          <p:spPr>
            <a:xfrm>
              <a:off x="1015525" y="2081338"/>
              <a:ext cx="22375" cy="2237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455" y="0"/>
                  </a:moveTo>
                  <a:cubicBezTo>
                    <a:pt x="207" y="0"/>
                    <a:pt x="0" y="207"/>
                    <a:pt x="0" y="440"/>
                  </a:cubicBezTo>
                  <a:cubicBezTo>
                    <a:pt x="0" y="688"/>
                    <a:pt x="207" y="895"/>
                    <a:pt x="455" y="895"/>
                  </a:cubicBezTo>
                  <a:cubicBezTo>
                    <a:pt x="688" y="895"/>
                    <a:pt x="895" y="688"/>
                    <a:pt x="895" y="440"/>
                  </a:cubicBezTo>
                  <a:cubicBezTo>
                    <a:pt x="895" y="207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5" name="Google Shape;2145;p33"/>
          <p:cNvGrpSpPr/>
          <p:nvPr/>
        </p:nvGrpSpPr>
        <p:grpSpPr>
          <a:xfrm>
            <a:off x="6470167" y="4704156"/>
            <a:ext cx="1375990" cy="540162"/>
            <a:chOff x="3162050" y="485288"/>
            <a:chExt cx="912400" cy="358150"/>
          </a:xfrm>
        </p:grpSpPr>
        <p:sp>
          <p:nvSpPr>
            <p:cNvPr id="2146" name="Google Shape;2146;p33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3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8" name="Google Shape;2148;p33"/>
          <p:cNvGrpSpPr/>
          <p:nvPr/>
        </p:nvGrpSpPr>
        <p:grpSpPr>
          <a:xfrm>
            <a:off x="6325701" y="107991"/>
            <a:ext cx="1293956" cy="247048"/>
            <a:chOff x="4029725" y="2424788"/>
            <a:chExt cx="644625" cy="123075"/>
          </a:xfrm>
        </p:grpSpPr>
        <p:sp>
          <p:nvSpPr>
            <p:cNvPr id="2149" name="Google Shape;2149;p33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3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3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3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3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3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3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3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3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3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3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3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3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3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3" name="Google Shape;2163;p33"/>
          <p:cNvGrpSpPr/>
          <p:nvPr/>
        </p:nvGrpSpPr>
        <p:grpSpPr>
          <a:xfrm flipH="1">
            <a:off x="8340887" y="1238349"/>
            <a:ext cx="166363" cy="723969"/>
            <a:chOff x="1270600" y="4032263"/>
            <a:chExt cx="82875" cy="360650"/>
          </a:xfrm>
        </p:grpSpPr>
        <p:sp>
          <p:nvSpPr>
            <p:cNvPr id="2164" name="Google Shape;2164;p33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3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3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3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8" name="Google Shape;2168;p33"/>
          <p:cNvGrpSpPr/>
          <p:nvPr/>
        </p:nvGrpSpPr>
        <p:grpSpPr>
          <a:xfrm rot="5400000">
            <a:off x="8696230" y="3335877"/>
            <a:ext cx="368540" cy="62828"/>
            <a:chOff x="935075" y="2661288"/>
            <a:chExt cx="183600" cy="31300"/>
          </a:xfrm>
        </p:grpSpPr>
        <p:sp>
          <p:nvSpPr>
            <p:cNvPr id="2169" name="Google Shape;2169;p33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3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3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2" name="Google Shape;2172;p33"/>
          <p:cNvGrpSpPr/>
          <p:nvPr/>
        </p:nvGrpSpPr>
        <p:grpSpPr>
          <a:xfrm rot="8100000" flipH="1">
            <a:off x="8818990" y="8412"/>
            <a:ext cx="46269" cy="485123"/>
            <a:chOff x="266100" y="1388638"/>
            <a:chExt cx="23050" cy="241675"/>
          </a:xfrm>
        </p:grpSpPr>
        <p:sp>
          <p:nvSpPr>
            <p:cNvPr id="2173" name="Google Shape;2173;p33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3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3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3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7" name="Google Shape;2177;p33"/>
          <p:cNvGrpSpPr/>
          <p:nvPr/>
        </p:nvGrpSpPr>
        <p:grpSpPr>
          <a:xfrm>
            <a:off x="8826652" y="1704405"/>
            <a:ext cx="107692" cy="610821"/>
            <a:chOff x="5052300" y="-1560100"/>
            <a:chExt cx="53650" cy="304300"/>
          </a:xfrm>
        </p:grpSpPr>
        <p:sp>
          <p:nvSpPr>
            <p:cNvPr id="2178" name="Google Shape;2178;p33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3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3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3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3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3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3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3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3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7" name="Google Shape;2187;p33"/>
          <p:cNvGrpSpPr/>
          <p:nvPr/>
        </p:nvGrpSpPr>
        <p:grpSpPr>
          <a:xfrm rot="10800000" flipH="1">
            <a:off x="7694416" y="151775"/>
            <a:ext cx="1459310" cy="1155742"/>
            <a:chOff x="2615125" y="1853763"/>
            <a:chExt cx="1027900" cy="814075"/>
          </a:xfrm>
        </p:grpSpPr>
        <p:sp>
          <p:nvSpPr>
            <p:cNvPr id="2188" name="Google Shape;2188;p33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3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3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3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"/>
          <p:cNvSpPr txBox="1">
            <a:spLocks noGrp="1"/>
          </p:cNvSpPr>
          <p:nvPr>
            <p:ph type="title"/>
          </p:nvPr>
        </p:nvSpPr>
        <p:spPr>
          <a:xfrm>
            <a:off x="713225" y="2724550"/>
            <a:ext cx="4048200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3" name="Google Shape;9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695975"/>
            <a:ext cx="1062300" cy="8418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3"/>
          <p:cNvSpPr txBox="1">
            <a:spLocks noGrp="1"/>
          </p:cNvSpPr>
          <p:nvPr>
            <p:ph type="subTitle" idx="1"/>
          </p:nvPr>
        </p:nvSpPr>
        <p:spPr>
          <a:xfrm>
            <a:off x="713225" y="4229000"/>
            <a:ext cx="4048200" cy="3750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5" name="Google Shape;95;p3"/>
          <p:cNvGrpSpPr/>
          <p:nvPr/>
        </p:nvGrpSpPr>
        <p:grpSpPr>
          <a:xfrm>
            <a:off x="8027236" y="178939"/>
            <a:ext cx="1402542" cy="1267634"/>
            <a:chOff x="695800" y="1769188"/>
            <a:chExt cx="643250" cy="581350"/>
          </a:xfrm>
        </p:grpSpPr>
        <p:sp>
          <p:nvSpPr>
            <p:cNvPr id="96" name="Google Shape;96;p3"/>
            <p:cNvSpPr/>
            <p:nvPr/>
          </p:nvSpPr>
          <p:spPr>
            <a:xfrm>
              <a:off x="695800" y="1769188"/>
              <a:ext cx="57775" cy="57775"/>
            </a:xfrm>
            <a:custGeom>
              <a:avLst/>
              <a:gdLst/>
              <a:ahLst/>
              <a:cxnLst/>
              <a:rect l="l" t="t" r="r" b="b"/>
              <a:pathLst>
                <a:path w="2311" h="2311" extrusionOk="0">
                  <a:moveTo>
                    <a:pt x="1156" y="165"/>
                  </a:moveTo>
                  <a:cubicBezTo>
                    <a:pt x="1706" y="165"/>
                    <a:pt x="2146" y="605"/>
                    <a:pt x="2146" y="1155"/>
                  </a:cubicBezTo>
                  <a:cubicBezTo>
                    <a:pt x="2146" y="1705"/>
                    <a:pt x="1706" y="2146"/>
                    <a:pt x="1156" y="2146"/>
                  </a:cubicBezTo>
                  <a:cubicBezTo>
                    <a:pt x="606" y="2146"/>
                    <a:pt x="166" y="1705"/>
                    <a:pt x="166" y="1155"/>
                  </a:cubicBezTo>
                  <a:cubicBezTo>
                    <a:pt x="166" y="605"/>
                    <a:pt x="606" y="165"/>
                    <a:pt x="1156" y="165"/>
                  </a:cubicBezTo>
                  <a:close/>
                  <a:moveTo>
                    <a:pt x="1156" y="0"/>
                  </a:moveTo>
                  <a:cubicBezTo>
                    <a:pt x="510" y="0"/>
                    <a:pt x="1" y="523"/>
                    <a:pt x="1" y="1155"/>
                  </a:cubicBezTo>
                  <a:cubicBezTo>
                    <a:pt x="1" y="1802"/>
                    <a:pt x="510" y="2311"/>
                    <a:pt x="1156" y="2311"/>
                  </a:cubicBezTo>
                  <a:cubicBezTo>
                    <a:pt x="1788" y="2311"/>
                    <a:pt x="2311" y="1802"/>
                    <a:pt x="2311" y="1155"/>
                  </a:cubicBezTo>
                  <a:cubicBezTo>
                    <a:pt x="2311" y="523"/>
                    <a:pt x="1788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713675" y="1787063"/>
              <a:ext cx="22025" cy="22025"/>
            </a:xfrm>
            <a:custGeom>
              <a:avLst/>
              <a:gdLst/>
              <a:ahLst/>
              <a:cxnLst/>
              <a:rect l="l" t="t" r="r" b="b"/>
              <a:pathLst>
                <a:path w="881" h="881" extrusionOk="0">
                  <a:moveTo>
                    <a:pt x="441" y="0"/>
                  </a:moveTo>
                  <a:cubicBezTo>
                    <a:pt x="193" y="0"/>
                    <a:pt x="1" y="193"/>
                    <a:pt x="1" y="440"/>
                  </a:cubicBezTo>
                  <a:cubicBezTo>
                    <a:pt x="1" y="688"/>
                    <a:pt x="193" y="880"/>
                    <a:pt x="441" y="880"/>
                  </a:cubicBezTo>
                  <a:cubicBezTo>
                    <a:pt x="688" y="880"/>
                    <a:pt x="881" y="688"/>
                    <a:pt x="881" y="440"/>
                  </a:cubicBezTo>
                  <a:cubicBezTo>
                    <a:pt x="881" y="193"/>
                    <a:pt x="688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27800" y="1795988"/>
              <a:ext cx="596450" cy="540800"/>
            </a:xfrm>
            <a:custGeom>
              <a:avLst/>
              <a:gdLst/>
              <a:ahLst/>
              <a:cxnLst/>
              <a:rect l="l" t="t" r="r" b="b"/>
              <a:pathLst>
                <a:path w="23858" h="21632" extrusionOk="0">
                  <a:moveTo>
                    <a:pt x="0" y="1"/>
                  </a:moveTo>
                  <a:lnTo>
                    <a:pt x="0" y="166"/>
                  </a:lnTo>
                  <a:lnTo>
                    <a:pt x="11894" y="166"/>
                  </a:lnTo>
                  <a:lnTo>
                    <a:pt x="11894" y="18372"/>
                  </a:lnTo>
                  <a:lnTo>
                    <a:pt x="14989" y="21632"/>
                  </a:lnTo>
                  <a:lnTo>
                    <a:pt x="23858" y="21632"/>
                  </a:lnTo>
                  <a:lnTo>
                    <a:pt x="23858" y="21467"/>
                  </a:lnTo>
                  <a:lnTo>
                    <a:pt x="15057" y="21467"/>
                  </a:lnTo>
                  <a:lnTo>
                    <a:pt x="12059" y="18304"/>
                  </a:lnTo>
                  <a:lnTo>
                    <a:pt x="120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1307725" y="2319213"/>
              <a:ext cx="31325" cy="31325"/>
            </a:xfrm>
            <a:custGeom>
              <a:avLst/>
              <a:gdLst/>
              <a:ahLst/>
              <a:cxnLst/>
              <a:rect l="l" t="t" r="r" b="b"/>
              <a:pathLst>
                <a:path w="1253" h="1253" extrusionOk="0">
                  <a:moveTo>
                    <a:pt x="633" y="1"/>
                  </a:moveTo>
                  <a:cubicBezTo>
                    <a:pt x="276" y="1"/>
                    <a:pt x="1" y="276"/>
                    <a:pt x="1" y="620"/>
                  </a:cubicBezTo>
                  <a:cubicBezTo>
                    <a:pt x="1" y="964"/>
                    <a:pt x="276" y="1253"/>
                    <a:pt x="633" y="1253"/>
                  </a:cubicBezTo>
                  <a:cubicBezTo>
                    <a:pt x="977" y="1253"/>
                    <a:pt x="1252" y="964"/>
                    <a:pt x="1252" y="620"/>
                  </a:cubicBezTo>
                  <a:cubicBezTo>
                    <a:pt x="1252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1015525" y="1940738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55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688"/>
                    <a:pt x="207" y="894"/>
                    <a:pt x="455" y="894"/>
                  </a:cubicBezTo>
                  <a:cubicBezTo>
                    <a:pt x="688" y="894"/>
                    <a:pt x="895" y="688"/>
                    <a:pt x="895" y="454"/>
                  </a:cubicBezTo>
                  <a:cubicBezTo>
                    <a:pt x="895" y="206"/>
                    <a:pt x="688" y="1"/>
                    <a:pt x="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1015525" y="2011213"/>
              <a:ext cx="22375" cy="22025"/>
            </a:xfrm>
            <a:custGeom>
              <a:avLst/>
              <a:gdLst/>
              <a:ahLst/>
              <a:cxnLst/>
              <a:rect l="l" t="t" r="r" b="b"/>
              <a:pathLst>
                <a:path w="895" h="881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688"/>
                    <a:pt x="207" y="880"/>
                    <a:pt x="455" y="880"/>
                  </a:cubicBezTo>
                  <a:cubicBezTo>
                    <a:pt x="688" y="880"/>
                    <a:pt x="895" y="688"/>
                    <a:pt x="895" y="440"/>
                  </a:cubicBezTo>
                  <a:cubicBezTo>
                    <a:pt x="895" y="193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1015525" y="2081338"/>
              <a:ext cx="22375" cy="2237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455" y="0"/>
                  </a:moveTo>
                  <a:cubicBezTo>
                    <a:pt x="207" y="0"/>
                    <a:pt x="0" y="207"/>
                    <a:pt x="0" y="440"/>
                  </a:cubicBezTo>
                  <a:cubicBezTo>
                    <a:pt x="0" y="688"/>
                    <a:pt x="207" y="895"/>
                    <a:pt x="455" y="895"/>
                  </a:cubicBezTo>
                  <a:cubicBezTo>
                    <a:pt x="688" y="895"/>
                    <a:pt x="895" y="688"/>
                    <a:pt x="895" y="440"/>
                  </a:cubicBezTo>
                  <a:cubicBezTo>
                    <a:pt x="895" y="207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3"/>
          <p:cNvGrpSpPr/>
          <p:nvPr/>
        </p:nvGrpSpPr>
        <p:grpSpPr>
          <a:xfrm rot="10800000">
            <a:off x="3040939" y="150979"/>
            <a:ext cx="1293956" cy="247048"/>
            <a:chOff x="4029725" y="2424788"/>
            <a:chExt cx="644625" cy="123075"/>
          </a:xfrm>
        </p:grpSpPr>
        <p:sp>
          <p:nvSpPr>
            <p:cNvPr id="104" name="Google Shape;104;p3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3"/>
          <p:cNvGrpSpPr/>
          <p:nvPr/>
        </p:nvGrpSpPr>
        <p:grpSpPr>
          <a:xfrm flipH="1">
            <a:off x="-819480" y="4278495"/>
            <a:ext cx="1532702" cy="1213949"/>
            <a:chOff x="2615125" y="1853763"/>
            <a:chExt cx="1027900" cy="814075"/>
          </a:xfrm>
        </p:grpSpPr>
        <p:sp>
          <p:nvSpPr>
            <p:cNvPr id="119" name="Google Shape;119;p3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3"/>
          <p:cNvGrpSpPr/>
          <p:nvPr/>
        </p:nvGrpSpPr>
        <p:grpSpPr>
          <a:xfrm>
            <a:off x="5165891" y="150988"/>
            <a:ext cx="872453" cy="247044"/>
            <a:chOff x="1788000" y="2921988"/>
            <a:chExt cx="595775" cy="168700"/>
          </a:xfrm>
        </p:grpSpPr>
        <p:sp>
          <p:nvSpPr>
            <p:cNvPr id="124" name="Google Shape;124;p3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3"/>
          <p:cNvGrpSpPr/>
          <p:nvPr/>
        </p:nvGrpSpPr>
        <p:grpSpPr>
          <a:xfrm rot="10800000" flipH="1">
            <a:off x="7699742" y="4470398"/>
            <a:ext cx="1520515" cy="596893"/>
            <a:chOff x="3162050" y="485288"/>
            <a:chExt cx="912400" cy="358150"/>
          </a:xfrm>
        </p:grpSpPr>
        <p:sp>
          <p:nvSpPr>
            <p:cNvPr id="131" name="Google Shape;131;p3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133;p3"/>
          <p:cNvGrpSpPr/>
          <p:nvPr/>
        </p:nvGrpSpPr>
        <p:grpSpPr>
          <a:xfrm rot="5400000">
            <a:off x="7120940" y="-30896"/>
            <a:ext cx="107692" cy="610821"/>
            <a:chOff x="5052300" y="-1560100"/>
            <a:chExt cx="53650" cy="304300"/>
          </a:xfrm>
        </p:grpSpPr>
        <p:sp>
          <p:nvSpPr>
            <p:cNvPr id="134" name="Google Shape;134;p3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3"/>
          <p:cNvGrpSpPr/>
          <p:nvPr/>
        </p:nvGrpSpPr>
        <p:grpSpPr>
          <a:xfrm rot="5400000">
            <a:off x="-1731968" y="1899046"/>
            <a:ext cx="4092132" cy="294019"/>
            <a:chOff x="3477300" y="4642138"/>
            <a:chExt cx="2038625" cy="146475"/>
          </a:xfrm>
        </p:grpSpPr>
        <p:sp>
          <p:nvSpPr>
            <p:cNvPr id="144" name="Google Shape;144;p3"/>
            <p:cNvSpPr/>
            <p:nvPr/>
          </p:nvSpPr>
          <p:spPr>
            <a:xfrm>
              <a:off x="3477300" y="4642138"/>
              <a:ext cx="2038625" cy="146475"/>
            </a:xfrm>
            <a:custGeom>
              <a:avLst/>
              <a:gdLst/>
              <a:ahLst/>
              <a:cxnLst/>
              <a:rect l="l" t="t" r="r" b="b"/>
              <a:pathLst>
                <a:path w="81545" h="5859" extrusionOk="0">
                  <a:moveTo>
                    <a:pt x="81365" y="178"/>
                  </a:moveTo>
                  <a:lnTo>
                    <a:pt x="81365" y="5679"/>
                  </a:lnTo>
                  <a:lnTo>
                    <a:pt x="166" y="5679"/>
                  </a:lnTo>
                  <a:lnTo>
                    <a:pt x="166" y="178"/>
                  </a:lnTo>
                  <a:close/>
                  <a:moveTo>
                    <a:pt x="1" y="0"/>
                  </a:moveTo>
                  <a:lnTo>
                    <a:pt x="1" y="5858"/>
                  </a:lnTo>
                  <a:lnTo>
                    <a:pt x="81544" y="5858"/>
                  </a:lnTo>
                  <a:lnTo>
                    <a:pt x="81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5368750" y="4688513"/>
              <a:ext cx="53975" cy="53675"/>
            </a:xfrm>
            <a:custGeom>
              <a:avLst/>
              <a:gdLst/>
              <a:ahLst/>
              <a:cxnLst/>
              <a:rect l="l" t="t" r="r" b="b"/>
              <a:pathLst>
                <a:path w="2159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48" y="1913"/>
                  </a:lnTo>
                  <a:lnTo>
                    <a:pt x="248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59" y="2146"/>
                  </a:lnTo>
                  <a:lnTo>
                    <a:pt x="21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5297925" y="4688513"/>
              <a:ext cx="53675" cy="53675"/>
            </a:xfrm>
            <a:custGeom>
              <a:avLst/>
              <a:gdLst/>
              <a:ahLst/>
              <a:cxnLst/>
              <a:rect l="l" t="t" r="r" b="b"/>
              <a:pathLst>
                <a:path w="2147" h="2147" extrusionOk="0">
                  <a:moveTo>
                    <a:pt x="1912" y="235"/>
                  </a:moveTo>
                  <a:lnTo>
                    <a:pt x="1912" y="1913"/>
                  </a:lnTo>
                  <a:lnTo>
                    <a:pt x="248" y="1913"/>
                  </a:lnTo>
                  <a:lnTo>
                    <a:pt x="248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5227125" y="4688513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33" y="1913"/>
                  </a:lnTo>
                  <a:lnTo>
                    <a:pt x="233" y="235"/>
                  </a:lnTo>
                  <a:close/>
                  <a:moveTo>
                    <a:pt x="0" y="1"/>
                  </a:moveTo>
                  <a:lnTo>
                    <a:pt x="0" y="2146"/>
                  </a:lnTo>
                  <a:lnTo>
                    <a:pt x="2145" y="2146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5156300" y="4688513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1" y="235"/>
                  </a:moveTo>
                  <a:lnTo>
                    <a:pt x="1911" y="1913"/>
                  </a:lnTo>
                  <a:lnTo>
                    <a:pt x="234" y="1913"/>
                  </a:lnTo>
                  <a:lnTo>
                    <a:pt x="234" y="235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5348825" y="4712263"/>
              <a:ext cx="23025" cy="6200"/>
            </a:xfrm>
            <a:custGeom>
              <a:avLst/>
              <a:gdLst/>
              <a:ahLst/>
              <a:cxnLst/>
              <a:rect l="l" t="t" r="r" b="b"/>
              <a:pathLst>
                <a:path w="921" h="248" extrusionOk="0">
                  <a:moveTo>
                    <a:pt x="0" y="0"/>
                  </a:moveTo>
                  <a:lnTo>
                    <a:pt x="0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5278000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0" y="0"/>
                  </a:moveTo>
                  <a:lnTo>
                    <a:pt x="0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5207175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1" y="248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5136350" y="4712263"/>
              <a:ext cx="23050" cy="6200"/>
            </a:xfrm>
            <a:custGeom>
              <a:avLst/>
              <a:gdLst/>
              <a:ahLst/>
              <a:cxnLst/>
              <a:rect l="l" t="t" r="r" b="b"/>
              <a:pathLst>
                <a:path w="922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2" y="248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5417200" y="4712263"/>
              <a:ext cx="23075" cy="6200"/>
            </a:xfrm>
            <a:custGeom>
              <a:avLst/>
              <a:gdLst/>
              <a:ahLst/>
              <a:cxnLst/>
              <a:rect l="l" t="t" r="r" b="b"/>
              <a:pathLst>
                <a:path w="923" h="248" extrusionOk="0">
                  <a:moveTo>
                    <a:pt x="1" y="0"/>
                  </a:moveTo>
                  <a:lnTo>
                    <a:pt x="1" y="248"/>
                  </a:lnTo>
                  <a:lnTo>
                    <a:pt x="923" y="248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3"/>
          <p:cNvGrpSpPr/>
          <p:nvPr/>
        </p:nvGrpSpPr>
        <p:grpSpPr>
          <a:xfrm>
            <a:off x="1663819" y="207915"/>
            <a:ext cx="643841" cy="133184"/>
            <a:chOff x="3847200" y="4012338"/>
            <a:chExt cx="320750" cy="66350"/>
          </a:xfrm>
        </p:grpSpPr>
        <p:sp>
          <p:nvSpPr>
            <p:cNvPr id="155" name="Google Shape;155;p3"/>
            <p:cNvSpPr/>
            <p:nvPr/>
          </p:nvSpPr>
          <p:spPr>
            <a:xfrm>
              <a:off x="4125675" y="4036738"/>
              <a:ext cx="16525" cy="16875"/>
            </a:xfrm>
            <a:custGeom>
              <a:avLst/>
              <a:gdLst/>
              <a:ahLst/>
              <a:cxnLst/>
              <a:rect l="l" t="t" r="r" b="b"/>
              <a:pathLst>
                <a:path w="661" h="675" extrusionOk="0">
                  <a:moveTo>
                    <a:pt x="330" y="0"/>
                  </a:moveTo>
                  <a:cubicBezTo>
                    <a:pt x="151" y="0"/>
                    <a:pt x="0" y="152"/>
                    <a:pt x="0" y="344"/>
                  </a:cubicBezTo>
                  <a:cubicBezTo>
                    <a:pt x="0" y="523"/>
                    <a:pt x="151" y="674"/>
                    <a:pt x="330" y="674"/>
                  </a:cubicBezTo>
                  <a:cubicBezTo>
                    <a:pt x="523" y="674"/>
                    <a:pt x="660" y="523"/>
                    <a:pt x="660" y="344"/>
                  </a:cubicBezTo>
                  <a:cubicBezTo>
                    <a:pt x="660" y="152"/>
                    <a:pt x="523" y="0"/>
                    <a:pt x="3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072725" y="4036738"/>
              <a:ext cx="16850" cy="16875"/>
            </a:xfrm>
            <a:custGeom>
              <a:avLst/>
              <a:gdLst/>
              <a:ahLst/>
              <a:cxnLst/>
              <a:rect l="l" t="t" r="r" b="b"/>
              <a:pathLst>
                <a:path w="674" h="675" extrusionOk="0">
                  <a:moveTo>
                    <a:pt x="330" y="0"/>
                  </a:moveTo>
                  <a:cubicBezTo>
                    <a:pt x="151" y="0"/>
                    <a:pt x="0" y="152"/>
                    <a:pt x="0" y="344"/>
                  </a:cubicBezTo>
                  <a:cubicBezTo>
                    <a:pt x="0" y="523"/>
                    <a:pt x="151" y="674"/>
                    <a:pt x="330" y="674"/>
                  </a:cubicBezTo>
                  <a:cubicBezTo>
                    <a:pt x="523" y="674"/>
                    <a:pt x="674" y="523"/>
                    <a:pt x="674" y="344"/>
                  </a:cubicBezTo>
                  <a:cubicBezTo>
                    <a:pt x="674" y="152"/>
                    <a:pt x="523" y="0"/>
                    <a:pt x="3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4020100" y="4036738"/>
              <a:ext cx="16525" cy="16875"/>
            </a:xfrm>
            <a:custGeom>
              <a:avLst/>
              <a:gdLst/>
              <a:ahLst/>
              <a:cxnLst/>
              <a:rect l="l" t="t" r="r" b="b"/>
              <a:pathLst>
                <a:path w="661" h="675" extrusionOk="0">
                  <a:moveTo>
                    <a:pt x="331" y="0"/>
                  </a:moveTo>
                  <a:cubicBezTo>
                    <a:pt x="138" y="0"/>
                    <a:pt x="1" y="152"/>
                    <a:pt x="1" y="344"/>
                  </a:cubicBezTo>
                  <a:cubicBezTo>
                    <a:pt x="1" y="523"/>
                    <a:pt x="138" y="674"/>
                    <a:pt x="331" y="674"/>
                  </a:cubicBezTo>
                  <a:cubicBezTo>
                    <a:pt x="510" y="674"/>
                    <a:pt x="661" y="523"/>
                    <a:pt x="661" y="344"/>
                  </a:cubicBezTo>
                  <a:cubicBezTo>
                    <a:pt x="661" y="152"/>
                    <a:pt x="510" y="0"/>
                    <a:pt x="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967175" y="4036738"/>
              <a:ext cx="16525" cy="16875"/>
            </a:xfrm>
            <a:custGeom>
              <a:avLst/>
              <a:gdLst/>
              <a:ahLst/>
              <a:cxnLst/>
              <a:rect l="l" t="t" r="r" b="b"/>
              <a:pathLst>
                <a:path w="661" h="675" extrusionOk="0">
                  <a:moveTo>
                    <a:pt x="330" y="0"/>
                  </a:moveTo>
                  <a:cubicBezTo>
                    <a:pt x="152" y="0"/>
                    <a:pt x="0" y="152"/>
                    <a:pt x="0" y="344"/>
                  </a:cubicBezTo>
                  <a:cubicBezTo>
                    <a:pt x="0" y="523"/>
                    <a:pt x="152" y="674"/>
                    <a:pt x="330" y="674"/>
                  </a:cubicBezTo>
                  <a:cubicBezTo>
                    <a:pt x="510" y="674"/>
                    <a:pt x="660" y="523"/>
                    <a:pt x="660" y="344"/>
                  </a:cubicBezTo>
                  <a:cubicBezTo>
                    <a:pt x="660" y="152"/>
                    <a:pt x="510" y="0"/>
                    <a:pt x="3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847200" y="4012338"/>
              <a:ext cx="320750" cy="66350"/>
            </a:xfrm>
            <a:custGeom>
              <a:avLst/>
              <a:gdLst/>
              <a:ahLst/>
              <a:cxnLst/>
              <a:rect l="l" t="t" r="r" b="b"/>
              <a:pathLst>
                <a:path w="12830" h="2654" extrusionOk="0">
                  <a:moveTo>
                    <a:pt x="12597" y="233"/>
                  </a:moveTo>
                  <a:lnTo>
                    <a:pt x="12597" y="2420"/>
                  </a:lnTo>
                  <a:lnTo>
                    <a:pt x="248" y="2420"/>
                  </a:lnTo>
                  <a:lnTo>
                    <a:pt x="248" y="233"/>
                  </a:lnTo>
                  <a:close/>
                  <a:moveTo>
                    <a:pt x="1" y="0"/>
                  </a:moveTo>
                  <a:lnTo>
                    <a:pt x="1" y="2654"/>
                  </a:lnTo>
                  <a:lnTo>
                    <a:pt x="12830" y="2654"/>
                  </a:lnTo>
                  <a:lnTo>
                    <a:pt x="128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3"/>
          <p:cNvGrpSpPr/>
          <p:nvPr/>
        </p:nvGrpSpPr>
        <p:grpSpPr>
          <a:xfrm rot="10800000">
            <a:off x="878198" y="243092"/>
            <a:ext cx="368540" cy="62828"/>
            <a:chOff x="935075" y="2661288"/>
            <a:chExt cx="183600" cy="31300"/>
          </a:xfrm>
        </p:grpSpPr>
        <p:sp>
          <p:nvSpPr>
            <p:cNvPr id="161" name="Google Shape;161;p3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5"/>
          <p:cNvSpPr txBox="1">
            <a:spLocks noGrp="1"/>
          </p:cNvSpPr>
          <p:nvPr>
            <p:ph type="subTitle" idx="1"/>
          </p:nvPr>
        </p:nvSpPr>
        <p:spPr>
          <a:xfrm>
            <a:off x="5055246" y="368494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0" name="Google Shape;220;p5"/>
          <p:cNvSpPr txBox="1">
            <a:spLocks noGrp="1"/>
          </p:cNvSpPr>
          <p:nvPr>
            <p:ph type="subTitle" idx="2"/>
          </p:nvPr>
        </p:nvSpPr>
        <p:spPr>
          <a:xfrm>
            <a:off x="1583154" y="368494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1" name="Google Shape;221;p5"/>
          <p:cNvSpPr txBox="1">
            <a:spLocks noGrp="1"/>
          </p:cNvSpPr>
          <p:nvPr>
            <p:ph type="subTitle" idx="3"/>
          </p:nvPr>
        </p:nvSpPr>
        <p:spPr>
          <a:xfrm>
            <a:off x="5055246" y="3376925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2" name="Google Shape;222;p5"/>
          <p:cNvSpPr txBox="1">
            <a:spLocks noGrp="1"/>
          </p:cNvSpPr>
          <p:nvPr>
            <p:ph type="subTitle" idx="4"/>
          </p:nvPr>
        </p:nvSpPr>
        <p:spPr>
          <a:xfrm>
            <a:off x="1583154" y="3376925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23" name="Google Shape;223;p5"/>
          <p:cNvGrpSpPr/>
          <p:nvPr/>
        </p:nvGrpSpPr>
        <p:grpSpPr>
          <a:xfrm rot="10800000">
            <a:off x="4055864" y="160036"/>
            <a:ext cx="1040685" cy="140812"/>
            <a:chOff x="3541575" y="3743138"/>
            <a:chExt cx="518450" cy="70150"/>
          </a:xfrm>
        </p:grpSpPr>
        <p:sp>
          <p:nvSpPr>
            <p:cNvPr id="224" name="Google Shape;224;p5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229;p5"/>
          <p:cNvGrpSpPr/>
          <p:nvPr/>
        </p:nvGrpSpPr>
        <p:grpSpPr>
          <a:xfrm rot="-5400000">
            <a:off x="6162511" y="-75731"/>
            <a:ext cx="107692" cy="610821"/>
            <a:chOff x="5052300" y="-1560100"/>
            <a:chExt cx="53650" cy="304300"/>
          </a:xfrm>
        </p:grpSpPr>
        <p:sp>
          <p:nvSpPr>
            <p:cNvPr id="230" name="Google Shape;230;p5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5"/>
          <p:cNvGrpSpPr/>
          <p:nvPr/>
        </p:nvGrpSpPr>
        <p:grpSpPr>
          <a:xfrm rot="10800000">
            <a:off x="10374" y="-144959"/>
            <a:ext cx="1520515" cy="596893"/>
            <a:chOff x="3162050" y="485288"/>
            <a:chExt cx="912400" cy="358150"/>
          </a:xfrm>
        </p:grpSpPr>
        <p:sp>
          <p:nvSpPr>
            <p:cNvPr id="240" name="Google Shape;240;p5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5"/>
          <p:cNvGrpSpPr/>
          <p:nvPr/>
        </p:nvGrpSpPr>
        <p:grpSpPr>
          <a:xfrm rot="10800000">
            <a:off x="2110136" y="106163"/>
            <a:ext cx="872453" cy="247044"/>
            <a:chOff x="1788000" y="2921988"/>
            <a:chExt cx="595775" cy="168700"/>
          </a:xfrm>
        </p:grpSpPr>
        <p:sp>
          <p:nvSpPr>
            <p:cNvPr id="243" name="Google Shape;243;p5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p5"/>
          <p:cNvGrpSpPr/>
          <p:nvPr/>
        </p:nvGrpSpPr>
        <p:grpSpPr>
          <a:xfrm rot="-5400000">
            <a:off x="7245128" y="1940484"/>
            <a:ext cx="3570145" cy="778876"/>
            <a:chOff x="697875" y="1324013"/>
            <a:chExt cx="1500250" cy="327300"/>
          </a:xfrm>
        </p:grpSpPr>
        <p:sp>
          <p:nvSpPr>
            <p:cNvPr id="250" name="Google Shape;250;p5"/>
            <p:cNvSpPr/>
            <p:nvPr/>
          </p:nvSpPr>
          <p:spPr>
            <a:xfrm>
              <a:off x="708550" y="1333638"/>
              <a:ext cx="1489575" cy="317675"/>
            </a:xfrm>
            <a:custGeom>
              <a:avLst/>
              <a:gdLst/>
              <a:ahLst/>
              <a:cxnLst/>
              <a:rect l="l" t="t" r="r" b="b"/>
              <a:pathLst>
                <a:path w="59583" h="12707" extrusionOk="0">
                  <a:moveTo>
                    <a:pt x="0" y="0"/>
                  </a:moveTo>
                  <a:lnTo>
                    <a:pt x="0" y="124"/>
                  </a:lnTo>
                  <a:lnTo>
                    <a:pt x="50562" y="124"/>
                  </a:lnTo>
                  <a:lnTo>
                    <a:pt x="59487" y="12706"/>
                  </a:lnTo>
                  <a:lnTo>
                    <a:pt x="59583" y="12624"/>
                  </a:lnTo>
                  <a:lnTo>
                    <a:pt x="50631" y="28"/>
                  </a:lnTo>
                  <a:lnTo>
                    <a:pt x="50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97875" y="1324013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40" y="0"/>
                  </a:moveTo>
                  <a:cubicBezTo>
                    <a:pt x="193" y="0"/>
                    <a:pt x="0" y="193"/>
                    <a:pt x="0" y="440"/>
                  </a:cubicBezTo>
                  <a:cubicBezTo>
                    <a:pt x="0" y="701"/>
                    <a:pt x="193" y="894"/>
                    <a:pt x="440" y="894"/>
                  </a:cubicBezTo>
                  <a:cubicBezTo>
                    <a:pt x="702" y="894"/>
                    <a:pt x="895" y="701"/>
                    <a:pt x="895" y="440"/>
                  </a:cubicBezTo>
                  <a:cubicBezTo>
                    <a:pt x="895" y="193"/>
                    <a:pt x="702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1893525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58" y="1"/>
                  </a:moveTo>
                  <a:cubicBezTo>
                    <a:pt x="165" y="1"/>
                    <a:pt x="0" y="166"/>
                    <a:pt x="0" y="358"/>
                  </a:cubicBezTo>
                  <a:cubicBezTo>
                    <a:pt x="0" y="564"/>
                    <a:pt x="165" y="729"/>
                    <a:pt x="358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1836450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72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2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1779375" y="1326063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73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3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1722675" y="1326063"/>
              <a:ext cx="17900" cy="18250"/>
            </a:xfrm>
            <a:custGeom>
              <a:avLst/>
              <a:gdLst/>
              <a:ahLst/>
              <a:cxnLst/>
              <a:rect l="l" t="t" r="r" b="b"/>
              <a:pathLst>
                <a:path w="716" h="730" extrusionOk="0">
                  <a:moveTo>
                    <a:pt x="358" y="1"/>
                  </a:moveTo>
                  <a:cubicBezTo>
                    <a:pt x="151" y="1"/>
                    <a:pt x="1" y="166"/>
                    <a:pt x="1" y="358"/>
                  </a:cubicBezTo>
                  <a:cubicBezTo>
                    <a:pt x="1" y="564"/>
                    <a:pt x="151" y="729"/>
                    <a:pt x="358" y="729"/>
                  </a:cubicBezTo>
                  <a:cubicBezTo>
                    <a:pt x="551" y="729"/>
                    <a:pt x="716" y="564"/>
                    <a:pt x="716" y="358"/>
                  </a:cubicBezTo>
                  <a:cubicBezTo>
                    <a:pt x="716" y="166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" name="Google Shape;256;p5"/>
          <p:cNvGrpSpPr/>
          <p:nvPr/>
        </p:nvGrpSpPr>
        <p:grpSpPr>
          <a:xfrm>
            <a:off x="4209" y="4749343"/>
            <a:ext cx="2037108" cy="306465"/>
            <a:chOff x="3800775" y="3226463"/>
            <a:chExt cx="1014850" cy="152675"/>
          </a:xfrm>
        </p:grpSpPr>
        <p:sp>
          <p:nvSpPr>
            <p:cNvPr id="257" name="Google Shape;257;p5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5"/>
          <p:cNvGrpSpPr/>
          <p:nvPr/>
        </p:nvGrpSpPr>
        <p:grpSpPr>
          <a:xfrm>
            <a:off x="7138958" y="-23590"/>
            <a:ext cx="2009250" cy="315254"/>
            <a:chOff x="1202525" y="4995863"/>
            <a:chExt cx="1242425" cy="194950"/>
          </a:xfrm>
        </p:grpSpPr>
        <p:sp>
          <p:nvSpPr>
            <p:cNvPr id="262" name="Google Shape;262;p5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5"/>
          <p:cNvGrpSpPr/>
          <p:nvPr/>
        </p:nvGrpSpPr>
        <p:grpSpPr>
          <a:xfrm rot="5400000">
            <a:off x="6298218" y="4371849"/>
            <a:ext cx="382340" cy="1030698"/>
            <a:chOff x="2641575" y="875188"/>
            <a:chExt cx="190475" cy="513475"/>
          </a:xfrm>
        </p:grpSpPr>
        <p:sp>
          <p:nvSpPr>
            <p:cNvPr id="272" name="Google Shape;272;p5"/>
            <p:cNvSpPr/>
            <p:nvPr/>
          </p:nvSpPr>
          <p:spPr>
            <a:xfrm>
              <a:off x="2641575" y="875188"/>
              <a:ext cx="190475" cy="185150"/>
            </a:xfrm>
            <a:custGeom>
              <a:avLst/>
              <a:gdLst/>
              <a:ahLst/>
              <a:cxnLst/>
              <a:rect l="l" t="t" r="r" b="b"/>
              <a:pathLst>
                <a:path w="7619" h="7406" extrusionOk="0">
                  <a:moveTo>
                    <a:pt x="3796" y="173"/>
                  </a:moveTo>
                  <a:cubicBezTo>
                    <a:pt x="3975" y="173"/>
                    <a:pt x="4140" y="187"/>
                    <a:pt x="4305" y="200"/>
                  </a:cubicBezTo>
                  <a:cubicBezTo>
                    <a:pt x="5240" y="338"/>
                    <a:pt x="6065" y="820"/>
                    <a:pt x="6628" y="1575"/>
                  </a:cubicBezTo>
                  <a:cubicBezTo>
                    <a:pt x="7206" y="2332"/>
                    <a:pt x="7440" y="3267"/>
                    <a:pt x="7316" y="4202"/>
                  </a:cubicBezTo>
                  <a:cubicBezTo>
                    <a:pt x="7178" y="5137"/>
                    <a:pt x="6698" y="5962"/>
                    <a:pt x="5941" y="6526"/>
                  </a:cubicBezTo>
                  <a:cubicBezTo>
                    <a:pt x="5317" y="7003"/>
                    <a:pt x="4570" y="7246"/>
                    <a:pt x="3802" y="7246"/>
                  </a:cubicBezTo>
                  <a:cubicBezTo>
                    <a:pt x="3640" y="7246"/>
                    <a:pt x="3478" y="7235"/>
                    <a:pt x="3315" y="7213"/>
                  </a:cubicBezTo>
                  <a:cubicBezTo>
                    <a:pt x="2380" y="7076"/>
                    <a:pt x="1555" y="6595"/>
                    <a:pt x="990" y="5838"/>
                  </a:cubicBezTo>
                  <a:cubicBezTo>
                    <a:pt x="413" y="5082"/>
                    <a:pt x="180" y="4147"/>
                    <a:pt x="303" y="3212"/>
                  </a:cubicBezTo>
                  <a:cubicBezTo>
                    <a:pt x="440" y="2277"/>
                    <a:pt x="922" y="1452"/>
                    <a:pt x="1678" y="888"/>
                  </a:cubicBezTo>
                  <a:cubicBezTo>
                    <a:pt x="2297" y="420"/>
                    <a:pt x="3040" y="173"/>
                    <a:pt x="3796" y="173"/>
                  </a:cubicBezTo>
                  <a:close/>
                  <a:moveTo>
                    <a:pt x="3823" y="1"/>
                  </a:moveTo>
                  <a:cubicBezTo>
                    <a:pt x="1994" y="1"/>
                    <a:pt x="403" y="1334"/>
                    <a:pt x="138" y="3198"/>
                  </a:cubicBezTo>
                  <a:cubicBezTo>
                    <a:pt x="0" y="4175"/>
                    <a:pt x="262" y="5151"/>
                    <a:pt x="853" y="5935"/>
                  </a:cubicBezTo>
                  <a:cubicBezTo>
                    <a:pt x="1445" y="6733"/>
                    <a:pt x="2311" y="7241"/>
                    <a:pt x="3287" y="7378"/>
                  </a:cubicBezTo>
                  <a:cubicBezTo>
                    <a:pt x="3466" y="7393"/>
                    <a:pt x="3645" y="7406"/>
                    <a:pt x="3823" y="7406"/>
                  </a:cubicBezTo>
                  <a:cubicBezTo>
                    <a:pt x="4621" y="7406"/>
                    <a:pt x="5391" y="7158"/>
                    <a:pt x="6038" y="6663"/>
                  </a:cubicBezTo>
                  <a:cubicBezTo>
                    <a:pt x="6835" y="6072"/>
                    <a:pt x="7343" y="5206"/>
                    <a:pt x="7481" y="4230"/>
                  </a:cubicBezTo>
                  <a:cubicBezTo>
                    <a:pt x="7618" y="3240"/>
                    <a:pt x="7358" y="2263"/>
                    <a:pt x="6766" y="1480"/>
                  </a:cubicBezTo>
                  <a:cubicBezTo>
                    <a:pt x="6175" y="695"/>
                    <a:pt x="5308" y="173"/>
                    <a:pt x="4333" y="35"/>
                  </a:cubicBezTo>
                  <a:cubicBezTo>
                    <a:pt x="4161" y="12"/>
                    <a:pt x="3991" y="1"/>
                    <a:pt x="3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2664625" y="900838"/>
              <a:ext cx="143025" cy="134050"/>
            </a:xfrm>
            <a:custGeom>
              <a:avLst/>
              <a:gdLst/>
              <a:ahLst/>
              <a:cxnLst/>
              <a:rect l="l" t="t" r="r" b="b"/>
              <a:pathLst>
                <a:path w="5721" h="5362" extrusionOk="0">
                  <a:moveTo>
                    <a:pt x="2856" y="0"/>
                  </a:moveTo>
                  <a:cubicBezTo>
                    <a:pt x="1547" y="0"/>
                    <a:pt x="395" y="966"/>
                    <a:pt x="206" y="2309"/>
                  </a:cubicBezTo>
                  <a:cubicBezTo>
                    <a:pt x="0" y="3767"/>
                    <a:pt x="1031" y="5129"/>
                    <a:pt x="2489" y="5335"/>
                  </a:cubicBezTo>
                  <a:cubicBezTo>
                    <a:pt x="2615" y="5352"/>
                    <a:pt x="2741" y="5361"/>
                    <a:pt x="2865" y="5361"/>
                  </a:cubicBezTo>
                  <a:cubicBezTo>
                    <a:pt x="4184" y="5361"/>
                    <a:pt x="5326" y="4384"/>
                    <a:pt x="5514" y="3052"/>
                  </a:cubicBezTo>
                  <a:cubicBezTo>
                    <a:pt x="5721" y="1581"/>
                    <a:pt x="4703" y="234"/>
                    <a:pt x="3231" y="27"/>
                  </a:cubicBezTo>
                  <a:cubicBezTo>
                    <a:pt x="3105" y="9"/>
                    <a:pt x="2980" y="0"/>
                    <a:pt x="28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2705175" y="938063"/>
              <a:ext cx="63300" cy="59625"/>
            </a:xfrm>
            <a:custGeom>
              <a:avLst/>
              <a:gdLst/>
              <a:ahLst/>
              <a:cxnLst/>
              <a:rect l="l" t="t" r="r" b="b"/>
              <a:pathLst>
                <a:path w="2532" h="2385" extrusionOk="0">
                  <a:moveTo>
                    <a:pt x="1279" y="0"/>
                  </a:moveTo>
                  <a:cubicBezTo>
                    <a:pt x="692" y="0"/>
                    <a:pt x="172" y="432"/>
                    <a:pt x="83" y="1027"/>
                  </a:cubicBezTo>
                  <a:cubicBezTo>
                    <a:pt x="1" y="1673"/>
                    <a:pt x="454" y="2278"/>
                    <a:pt x="1101" y="2375"/>
                  </a:cubicBezTo>
                  <a:cubicBezTo>
                    <a:pt x="1152" y="2381"/>
                    <a:pt x="1203" y="2385"/>
                    <a:pt x="1253" y="2385"/>
                  </a:cubicBezTo>
                  <a:cubicBezTo>
                    <a:pt x="1839" y="2385"/>
                    <a:pt x="2359" y="1952"/>
                    <a:pt x="2449" y="1357"/>
                  </a:cubicBezTo>
                  <a:cubicBezTo>
                    <a:pt x="2531" y="710"/>
                    <a:pt x="2077" y="105"/>
                    <a:pt x="1431" y="10"/>
                  </a:cubicBezTo>
                  <a:cubicBezTo>
                    <a:pt x="1380" y="3"/>
                    <a:pt x="1329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2734750" y="1056563"/>
              <a:ext cx="3100" cy="310425"/>
            </a:xfrm>
            <a:custGeom>
              <a:avLst/>
              <a:gdLst/>
              <a:ahLst/>
              <a:cxnLst/>
              <a:rect l="l" t="t" r="r" b="b"/>
              <a:pathLst>
                <a:path w="124" h="12417" extrusionOk="0">
                  <a:moveTo>
                    <a:pt x="0" y="0"/>
                  </a:moveTo>
                  <a:lnTo>
                    <a:pt x="0" y="12417"/>
                  </a:lnTo>
                  <a:lnTo>
                    <a:pt x="124" y="12417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2721325" y="1362838"/>
              <a:ext cx="29950" cy="25825"/>
            </a:xfrm>
            <a:custGeom>
              <a:avLst/>
              <a:gdLst/>
              <a:ahLst/>
              <a:cxnLst/>
              <a:rect l="l" t="t" r="r" b="b"/>
              <a:pathLst>
                <a:path w="1198" h="1033" extrusionOk="0">
                  <a:moveTo>
                    <a:pt x="1" y="1"/>
                  </a:moveTo>
                  <a:lnTo>
                    <a:pt x="592" y="1033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5"/>
          <p:cNvGrpSpPr/>
          <p:nvPr/>
        </p:nvGrpSpPr>
        <p:grpSpPr>
          <a:xfrm rot="10800000">
            <a:off x="7543604" y="4279530"/>
            <a:ext cx="1433238" cy="748498"/>
            <a:chOff x="2114900" y="3510863"/>
            <a:chExt cx="573800" cy="299675"/>
          </a:xfrm>
        </p:grpSpPr>
        <p:sp>
          <p:nvSpPr>
            <p:cNvPr id="278" name="Google Shape;278;p5"/>
            <p:cNvSpPr/>
            <p:nvPr/>
          </p:nvSpPr>
          <p:spPr>
            <a:xfrm>
              <a:off x="2114900" y="3762763"/>
              <a:ext cx="47825" cy="47775"/>
            </a:xfrm>
            <a:custGeom>
              <a:avLst/>
              <a:gdLst/>
              <a:ahLst/>
              <a:cxnLst/>
              <a:rect l="l" t="t" r="r" b="b"/>
              <a:pathLst>
                <a:path w="1913" h="1911" extrusionOk="0">
                  <a:moveTo>
                    <a:pt x="950" y="165"/>
                  </a:moveTo>
                  <a:cubicBezTo>
                    <a:pt x="1390" y="165"/>
                    <a:pt x="1748" y="523"/>
                    <a:pt x="1748" y="963"/>
                  </a:cubicBezTo>
                  <a:cubicBezTo>
                    <a:pt x="1748" y="1403"/>
                    <a:pt x="1390" y="1746"/>
                    <a:pt x="950" y="1746"/>
                  </a:cubicBezTo>
                  <a:cubicBezTo>
                    <a:pt x="523" y="1746"/>
                    <a:pt x="166" y="1403"/>
                    <a:pt x="166" y="963"/>
                  </a:cubicBezTo>
                  <a:cubicBezTo>
                    <a:pt x="166" y="523"/>
                    <a:pt x="523" y="165"/>
                    <a:pt x="950" y="165"/>
                  </a:cubicBezTo>
                  <a:close/>
                  <a:moveTo>
                    <a:pt x="950" y="0"/>
                  </a:moveTo>
                  <a:cubicBezTo>
                    <a:pt x="428" y="0"/>
                    <a:pt x="1" y="426"/>
                    <a:pt x="1" y="963"/>
                  </a:cubicBezTo>
                  <a:cubicBezTo>
                    <a:pt x="1" y="1485"/>
                    <a:pt x="428" y="1911"/>
                    <a:pt x="950" y="1911"/>
                  </a:cubicBezTo>
                  <a:cubicBezTo>
                    <a:pt x="1486" y="1911"/>
                    <a:pt x="1913" y="1485"/>
                    <a:pt x="1913" y="963"/>
                  </a:cubicBezTo>
                  <a:cubicBezTo>
                    <a:pt x="1913" y="426"/>
                    <a:pt x="1486" y="0"/>
                    <a:pt x="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2129700" y="3777888"/>
              <a:ext cx="18225" cy="1790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0"/>
                  </a:moveTo>
                  <a:cubicBezTo>
                    <a:pt x="166" y="0"/>
                    <a:pt x="1" y="151"/>
                    <a:pt x="1" y="358"/>
                  </a:cubicBezTo>
                  <a:cubicBezTo>
                    <a:pt x="1" y="550"/>
                    <a:pt x="166" y="715"/>
                    <a:pt x="358" y="715"/>
                  </a:cubicBezTo>
                  <a:cubicBezTo>
                    <a:pt x="564" y="715"/>
                    <a:pt x="729" y="550"/>
                    <a:pt x="729" y="358"/>
                  </a:cubicBezTo>
                  <a:cubicBezTo>
                    <a:pt x="729" y="151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136575" y="3524513"/>
              <a:ext cx="536650" cy="259575"/>
            </a:xfrm>
            <a:custGeom>
              <a:avLst/>
              <a:gdLst/>
              <a:ahLst/>
              <a:cxnLst/>
              <a:rect l="l" t="t" r="r" b="b"/>
              <a:pathLst>
                <a:path w="21466" h="10383" extrusionOk="0">
                  <a:moveTo>
                    <a:pt x="21355" y="0"/>
                  </a:moveTo>
                  <a:lnTo>
                    <a:pt x="16873" y="4057"/>
                  </a:lnTo>
                  <a:lnTo>
                    <a:pt x="1" y="4057"/>
                  </a:lnTo>
                  <a:lnTo>
                    <a:pt x="1" y="10383"/>
                  </a:lnTo>
                  <a:lnTo>
                    <a:pt x="179" y="10383"/>
                  </a:lnTo>
                  <a:lnTo>
                    <a:pt x="179" y="4222"/>
                  </a:lnTo>
                  <a:lnTo>
                    <a:pt x="16942" y="4222"/>
                  </a:lnTo>
                  <a:lnTo>
                    <a:pt x="21466" y="124"/>
                  </a:lnTo>
                  <a:lnTo>
                    <a:pt x="21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2653950" y="3510863"/>
              <a:ext cx="34750" cy="31400"/>
            </a:xfrm>
            <a:custGeom>
              <a:avLst/>
              <a:gdLst/>
              <a:ahLst/>
              <a:cxnLst/>
              <a:rect l="l" t="t" r="r" b="b"/>
              <a:pathLst>
                <a:path w="1390" h="1256" extrusionOk="0">
                  <a:moveTo>
                    <a:pt x="686" y="1"/>
                  </a:moveTo>
                  <a:cubicBezTo>
                    <a:pt x="538" y="1"/>
                    <a:pt x="390" y="53"/>
                    <a:pt x="275" y="161"/>
                  </a:cubicBezTo>
                  <a:cubicBezTo>
                    <a:pt x="15" y="395"/>
                    <a:pt x="0" y="794"/>
                    <a:pt x="235" y="1041"/>
                  </a:cubicBezTo>
                  <a:cubicBezTo>
                    <a:pt x="361" y="1183"/>
                    <a:pt x="532" y="1256"/>
                    <a:pt x="703" y="1256"/>
                  </a:cubicBezTo>
                  <a:cubicBezTo>
                    <a:pt x="849" y="1256"/>
                    <a:pt x="995" y="1203"/>
                    <a:pt x="1115" y="1096"/>
                  </a:cubicBezTo>
                  <a:cubicBezTo>
                    <a:pt x="1376" y="863"/>
                    <a:pt x="1390" y="464"/>
                    <a:pt x="1156" y="203"/>
                  </a:cubicBezTo>
                  <a:cubicBezTo>
                    <a:pt x="1031" y="70"/>
                    <a:pt x="858" y="1"/>
                    <a:pt x="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2167175" y="3619388"/>
              <a:ext cx="18250" cy="17900"/>
            </a:xfrm>
            <a:custGeom>
              <a:avLst/>
              <a:gdLst/>
              <a:ahLst/>
              <a:cxnLst/>
              <a:rect l="l" t="t" r="r" b="b"/>
              <a:pathLst>
                <a:path w="730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29" y="565"/>
                    <a:pt x="729" y="358"/>
                  </a:cubicBezTo>
                  <a:cubicBezTo>
                    <a:pt x="729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2224225" y="3619388"/>
              <a:ext cx="18275" cy="17900"/>
            </a:xfrm>
            <a:custGeom>
              <a:avLst/>
              <a:gdLst/>
              <a:ahLst/>
              <a:cxnLst/>
              <a:rect l="l" t="t" r="r" b="b"/>
              <a:pathLst>
                <a:path w="731" h="716" extrusionOk="0">
                  <a:moveTo>
                    <a:pt x="373" y="0"/>
                  </a:moveTo>
                  <a:cubicBezTo>
                    <a:pt x="166" y="0"/>
                    <a:pt x="1" y="165"/>
                    <a:pt x="1" y="358"/>
                  </a:cubicBezTo>
                  <a:cubicBezTo>
                    <a:pt x="1" y="565"/>
                    <a:pt x="166" y="715"/>
                    <a:pt x="373" y="715"/>
                  </a:cubicBezTo>
                  <a:cubicBezTo>
                    <a:pt x="565" y="715"/>
                    <a:pt x="730" y="565"/>
                    <a:pt x="730" y="358"/>
                  </a:cubicBezTo>
                  <a:cubicBezTo>
                    <a:pt x="730" y="165"/>
                    <a:pt x="565" y="0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2281650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51" y="0"/>
                    <a:pt x="1" y="165"/>
                    <a:pt x="1" y="358"/>
                  </a:cubicBezTo>
                  <a:cubicBezTo>
                    <a:pt x="1" y="565"/>
                    <a:pt x="151" y="715"/>
                    <a:pt x="358" y="715"/>
                  </a:cubicBezTo>
                  <a:cubicBezTo>
                    <a:pt x="551" y="715"/>
                    <a:pt x="716" y="565"/>
                    <a:pt x="716" y="358"/>
                  </a:cubicBezTo>
                  <a:cubicBezTo>
                    <a:pt x="716" y="165"/>
                    <a:pt x="551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2338725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15" y="565"/>
                    <a:pt x="715" y="358"/>
                  </a:cubicBezTo>
                  <a:cubicBezTo>
                    <a:pt x="715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5"/>
          <p:cNvGrpSpPr/>
          <p:nvPr/>
        </p:nvGrpSpPr>
        <p:grpSpPr>
          <a:xfrm rot="-5400000" flipH="1">
            <a:off x="2716892" y="4644635"/>
            <a:ext cx="46268" cy="485114"/>
            <a:chOff x="266100" y="1388638"/>
            <a:chExt cx="23050" cy="241675"/>
          </a:xfrm>
        </p:grpSpPr>
        <p:sp>
          <p:nvSpPr>
            <p:cNvPr id="287" name="Google Shape;287;p5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5"/>
          <p:cNvGrpSpPr/>
          <p:nvPr/>
        </p:nvGrpSpPr>
        <p:grpSpPr>
          <a:xfrm rot="5400000">
            <a:off x="-1706501" y="2299568"/>
            <a:ext cx="4048126" cy="505277"/>
            <a:chOff x="584425" y="719288"/>
            <a:chExt cx="1551125" cy="193600"/>
          </a:xfrm>
        </p:grpSpPr>
        <p:sp>
          <p:nvSpPr>
            <p:cNvPr id="292" name="Google Shape;292;p5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"/>
          <p:cNvSpPr txBox="1">
            <a:spLocks noGrp="1"/>
          </p:cNvSpPr>
          <p:nvPr>
            <p:ph type="title"/>
          </p:nvPr>
        </p:nvSpPr>
        <p:spPr>
          <a:xfrm>
            <a:off x="720000" y="1437675"/>
            <a:ext cx="37377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7"/>
          <p:cNvSpPr txBox="1">
            <a:spLocks noGrp="1"/>
          </p:cNvSpPr>
          <p:nvPr>
            <p:ph type="subTitle" idx="1"/>
          </p:nvPr>
        </p:nvSpPr>
        <p:spPr>
          <a:xfrm>
            <a:off x="720000" y="2610800"/>
            <a:ext cx="4326000" cy="19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84" name="Google Shape;384;p7"/>
          <p:cNvGrpSpPr/>
          <p:nvPr/>
        </p:nvGrpSpPr>
        <p:grpSpPr>
          <a:xfrm flipH="1">
            <a:off x="4197398" y="-9625"/>
            <a:ext cx="2009250" cy="315254"/>
            <a:chOff x="1202525" y="4995863"/>
            <a:chExt cx="1242425" cy="194950"/>
          </a:xfrm>
        </p:grpSpPr>
        <p:sp>
          <p:nvSpPr>
            <p:cNvPr id="385" name="Google Shape;385;p7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7"/>
          <p:cNvGrpSpPr/>
          <p:nvPr/>
        </p:nvGrpSpPr>
        <p:grpSpPr>
          <a:xfrm rot="5400000">
            <a:off x="8652430" y="224815"/>
            <a:ext cx="368540" cy="62828"/>
            <a:chOff x="935075" y="2661288"/>
            <a:chExt cx="183600" cy="31300"/>
          </a:xfrm>
        </p:grpSpPr>
        <p:sp>
          <p:nvSpPr>
            <p:cNvPr id="395" name="Google Shape;395;p7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" name="Google Shape;398;p7"/>
          <p:cNvGrpSpPr/>
          <p:nvPr/>
        </p:nvGrpSpPr>
        <p:grpSpPr>
          <a:xfrm>
            <a:off x="804251" y="132691"/>
            <a:ext cx="1293956" cy="247048"/>
            <a:chOff x="4029725" y="2424788"/>
            <a:chExt cx="644625" cy="123075"/>
          </a:xfrm>
        </p:grpSpPr>
        <p:sp>
          <p:nvSpPr>
            <p:cNvPr id="399" name="Google Shape;399;p7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" name="Google Shape;413;p7"/>
          <p:cNvGrpSpPr/>
          <p:nvPr/>
        </p:nvGrpSpPr>
        <p:grpSpPr>
          <a:xfrm rot="5400000">
            <a:off x="-1224917" y="1517291"/>
            <a:ext cx="3134979" cy="391304"/>
            <a:chOff x="584425" y="719288"/>
            <a:chExt cx="1551125" cy="193600"/>
          </a:xfrm>
        </p:grpSpPr>
        <p:sp>
          <p:nvSpPr>
            <p:cNvPr id="414" name="Google Shape;414;p7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7"/>
          <p:cNvGrpSpPr/>
          <p:nvPr/>
        </p:nvGrpSpPr>
        <p:grpSpPr>
          <a:xfrm rot="-5400000" flipH="1">
            <a:off x="2377024" y="-105764"/>
            <a:ext cx="166363" cy="723969"/>
            <a:chOff x="1270600" y="4032263"/>
            <a:chExt cx="82875" cy="360650"/>
          </a:xfrm>
        </p:grpSpPr>
        <p:sp>
          <p:nvSpPr>
            <p:cNvPr id="429" name="Google Shape;429;p7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7"/>
          <p:cNvGrpSpPr/>
          <p:nvPr/>
        </p:nvGrpSpPr>
        <p:grpSpPr>
          <a:xfrm rot="10800000">
            <a:off x="-297106" y="3682179"/>
            <a:ext cx="1431746" cy="1293969"/>
            <a:chOff x="695800" y="1769188"/>
            <a:chExt cx="643250" cy="581350"/>
          </a:xfrm>
        </p:grpSpPr>
        <p:sp>
          <p:nvSpPr>
            <p:cNvPr id="434" name="Google Shape;434;p7"/>
            <p:cNvSpPr/>
            <p:nvPr/>
          </p:nvSpPr>
          <p:spPr>
            <a:xfrm>
              <a:off x="1307725" y="2319213"/>
              <a:ext cx="31325" cy="31325"/>
            </a:xfrm>
            <a:custGeom>
              <a:avLst/>
              <a:gdLst/>
              <a:ahLst/>
              <a:cxnLst/>
              <a:rect l="l" t="t" r="r" b="b"/>
              <a:pathLst>
                <a:path w="1253" h="1253" extrusionOk="0">
                  <a:moveTo>
                    <a:pt x="633" y="1"/>
                  </a:moveTo>
                  <a:cubicBezTo>
                    <a:pt x="276" y="1"/>
                    <a:pt x="1" y="276"/>
                    <a:pt x="1" y="620"/>
                  </a:cubicBezTo>
                  <a:cubicBezTo>
                    <a:pt x="1" y="964"/>
                    <a:pt x="276" y="1253"/>
                    <a:pt x="633" y="1253"/>
                  </a:cubicBezTo>
                  <a:cubicBezTo>
                    <a:pt x="977" y="1253"/>
                    <a:pt x="1252" y="964"/>
                    <a:pt x="1252" y="620"/>
                  </a:cubicBezTo>
                  <a:cubicBezTo>
                    <a:pt x="1252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1015525" y="2081338"/>
              <a:ext cx="22375" cy="2237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455" y="0"/>
                  </a:moveTo>
                  <a:cubicBezTo>
                    <a:pt x="207" y="0"/>
                    <a:pt x="0" y="207"/>
                    <a:pt x="0" y="440"/>
                  </a:cubicBezTo>
                  <a:cubicBezTo>
                    <a:pt x="0" y="688"/>
                    <a:pt x="207" y="895"/>
                    <a:pt x="455" y="895"/>
                  </a:cubicBezTo>
                  <a:cubicBezTo>
                    <a:pt x="688" y="895"/>
                    <a:pt x="895" y="688"/>
                    <a:pt x="895" y="440"/>
                  </a:cubicBezTo>
                  <a:cubicBezTo>
                    <a:pt x="895" y="207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1015525" y="2011213"/>
              <a:ext cx="22375" cy="22025"/>
            </a:xfrm>
            <a:custGeom>
              <a:avLst/>
              <a:gdLst/>
              <a:ahLst/>
              <a:cxnLst/>
              <a:rect l="l" t="t" r="r" b="b"/>
              <a:pathLst>
                <a:path w="895" h="881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688"/>
                    <a:pt x="207" y="880"/>
                    <a:pt x="455" y="880"/>
                  </a:cubicBezTo>
                  <a:cubicBezTo>
                    <a:pt x="688" y="880"/>
                    <a:pt x="895" y="688"/>
                    <a:pt x="895" y="440"/>
                  </a:cubicBezTo>
                  <a:cubicBezTo>
                    <a:pt x="895" y="193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1015525" y="1940738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55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688"/>
                    <a:pt x="207" y="894"/>
                    <a:pt x="455" y="894"/>
                  </a:cubicBezTo>
                  <a:cubicBezTo>
                    <a:pt x="688" y="894"/>
                    <a:pt x="895" y="688"/>
                    <a:pt x="895" y="454"/>
                  </a:cubicBezTo>
                  <a:cubicBezTo>
                    <a:pt x="895" y="206"/>
                    <a:pt x="688" y="1"/>
                    <a:pt x="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727800" y="1795988"/>
              <a:ext cx="596450" cy="540800"/>
            </a:xfrm>
            <a:custGeom>
              <a:avLst/>
              <a:gdLst/>
              <a:ahLst/>
              <a:cxnLst/>
              <a:rect l="l" t="t" r="r" b="b"/>
              <a:pathLst>
                <a:path w="23858" h="21632" extrusionOk="0">
                  <a:moveTo>
                    <a:pt x="0" y="1"/>
                  </a:moveTo>
                  <a:lnTo>
                    <a:pt x="0" y="166"/>
                  </a:lnTo>
                  <a:lnTo>
                    <a:pt x="11894" y="166"/>
                  </a:lnTo>
                  <a:lnTo>
                    <a:pt x="11894" y="18372"/>
                  </a:lnTo>
                  <a:lnTo>
                    <a:pt x="14989" y="21632"/>
                  </a:lnTo>
                  <a:lnTo>
                    <a:pt x="23858" y="21632"/>
                  </a:lnTo>
                  <a:lnTo>
                    <a:pt x="23858" y="21467"/>
                  </a:lnTo>
                  <a:lnTo>
                    <a:pt x="15057" y="21467"/>
                  </a:lnTo>
                  <a:lnTo>
                    <a:pt x="12059" y="18304"/>
                  </a:lnTo>
                  <a:lnTo>
                    <a:pt x="120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713675" y="1787063"/>
              <a:ext cx="22025" cy="22025"/>
            </a:xfrm>
            <a:custGeom>
              <a:avLst/>
              <a:gdLst/>
              <a:ahLst/>
              <a:cxnLst/>
              <a:rect l="l" t="t" r="r" b="b"/>
              <a:pathLst>
                <a:path w="881" h="881" extrusionOk="0">
                  <a:moveTo>
                    <a:pt x="441" y="0"/>
                  </a:moveTo>
                  <a:cubicBezTo>
                    <a:pt x="193" y="0"/>
                    <a:pt x="1" y="193"/>
                    <a:pt x="1" y="440"/>
                  </a:cubicBezTo>
                  <a:cubicBezTo>
                    <a:pt x="1" y="688"/>
                    <a:pt x="193" y="880"/>
                    <a:pt x="441" y="880"/>
                  </a:cubicBezTo>
                  <a:cubicBezTo>
                    <a:pt x="688" y="880"/>
                    <a:pt x="881" y="688"/>
                    <a:pt x="881" y="440"/>
                  </a:cubicBezTo>
                  <a:cubicBezTo>
                    <a:pt x="881" y="193"/>
                    <a:pt x="688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695800" y="1769188"/>
              <a:ext cx="57775" cy="57775"/>
            </a:xfrm>
            <a:custGeom>
              <a:avLst/>
              <a:gdLst/>
              <a:ahLst/>
              <a:cxnLst/>
              <a:rect l="l" t="t" r="r" b="b"/>
              <a:pathLst>
                <a:path w="2311" h="2311" extrusionOk="0">
                  <a:moveTo>
                    <a:pt x="1156" y="165"/>
                  </a:moveTo>
                  <a:cubicBezTo>
                    <a:pt x="1706" y="165"/>
                    <a:pt x="2146" y="605"/>
                    <a:pt x="2146" y="1155"/>
                  </a:cubicBezTo>
                  <a:cubicBezTo>
                    <a:pt x="2146" y="1705"/>
                    <a:pt x="1706" y="2146"/>
                    <a:pt x="1156" y="2146"/>
                  </a:cubicBezTo>
                  <a:cubicBezTo>
                    <a:pt x="606" y="2146"/>
                    <a:pt x="166" y="1705"/>
                    <a:pt x="166" y="1155"/>
                  </a:cubicBezTo>
                  <a:cubicBezTo>
                    <a:pt x="166" y="605"/>
                    <a:pt x="606" y="165"/>
                    <a:pt x="1156" y="165"/>
                  </a:cubicBezTo>
                  <a:close/>
                  <a:moveTo>
                    <a:pt x="1156" y="0"/>
                  </a:moveTo>
                  <a:cubicBezTo>
                    <a:pt x="510" y="0"/>
                    <a:pt x="1" y="523"/>
                    <a:pt x="1" y="1155"/>
                  </a:cubicBezTo>
                  <a:cubicBezTo>
                    <a:pt x="1" y="1802"/>
                    <a:pt x="510" y="2311"/>
                    <a:pt x="1156" y="2311"/>
                  </a:cubicBezTo>
                  <a:cubicBezTo>
                    <a:pt x="1788" y="2311"/>
                    <a:pt x="2311" y="1802"/>
                    <a:pt x="2311" y="1155"/>
                  </a:cubicBezTo>
                  <a:cubicBezTo>
                    <a:pt x="2311" y="523"/>
                    <a:pt x="1788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" name="Google Shape;441;p7"/>
          <p:cNvGrpSpPr/>
          <p:nvPr/>
        </p:nvGrpSpPr>
        <p:grpSpPr>
          <a:xfrm>
            <a:off x="8430777" y="4023755"/>
            <a:ext cx="107692" cy="610821"/>
            <a:chOff x="5052300" y="-1560100"/>
            <a:chExt cx="53650" cy="304300"/>
          </a:xfrm>
        </p:grpSpPr>
        <p:sp>
          <p:nvSpPr>
            <p:cNvPr id="442" name="Google Shape;442;p7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7"/>
          <p:cNvGrpSpPr/>
          <p:nvPr/>
        </p:nvGrpSpPr>
        <p:grpSpPr>
          <a:xfrm rot="5400000" flipH="1">
            <a:off x="7968967" y="3267548"/>
            <a:ext cx="1520515" cy="596893"/>
            <a:chOff x="3162050" y="485288"/>
            <a:chExt cx="912400" cy="358150"/>
          </a:xfrm>
        </p:grpSpPr>
        <p:sp>
          <p:nvSpPr>
            <p:cNvPr id="452" name="Google Shape;452;p7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7"/>
          <p:cNvGrpSpPr/>
          <p:nvPr/>
        </p:nvGrpSpPr>
        <p:grpSpPr>
          <a:xfrm>
            <a:off x="8099416" y="4715375"/>
            <a:ext cx="872453" cy="247044"/>
            <a:chOff x="1788000" y="2921988"/>
            <a:chExt cx="595775" cy="168700"/>
          </a:xfrm>
        </p:grpSpPr>
        <p:sp>
          <p:nvSpPr>
            <p:cNvPr id="455" name="Google Shape;455;p7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461;p7"/>
          <p:cNvGrpSpPr/>
          <p:nvPr/>
        </p:nvGrpSpPr>
        <p:grpSpPr>
          <a:xfrm rot="5400000">
            <a:off x="5991075" y="4533493"/>
            <a:ext cx="107692" cy="610821"/>
            <a:chOff x="5052300" y="-1560100"/>
            <a:chExt cx="53650" cy="304300"/>
          </a:xfrm>
        </p:grpSpPr>
        <p:sp>
          <p:nvSpPr>
            <p:cNvPr id="462" name="Google Shape;462;p7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9"/>
          <p:cNvSpPr txBox="1">
            <a:spLocks noGrp="1"/>
          </p:cNvSpPr>
          <p:nvPr>
            <p:ph type="title"/>
          </p:nvPr>
        </p:nvSpPr>
        <p:spPr>
          <a:xfrm>
            <a:off x="4908300" y="1662288"/>
            <a:ext cx="3522300" cy="109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5" name="Google Shape;535;p9"/>
          <p:cNvSpPr txBox="1">
            <a:spLocks noGrp="1"/>
          </p:cNvSpPr>
          <p:nvPr>
            <p:ph type="subTitle" idx="1"/>
          </p:nvPr>
        </p:nvSpPr>
        <p:spPr>
          <a:xfrm>
            <a:off x="4908300" y="2677513"/>
            <a:ext cx="3522300" cy="8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36" name="Google Shape;536;p9"/>
          <p:cNvGrpSpPr/>
          <p:nvPr/>
        </p:nvGrpSpPr>
        <p:grpSpPr>
          <a:xfrm>
            <a:off x="-54882" y="139897"/>
            <a:ext cx="2183754" cy="328526"/>
            <a:chOff x="3800775" y="3226463"/>
            <a:chExt cx="1014850" cy="152675"/>
          </a:xfrm>
        </p:grpSpPr>
        <p:sp>
          <p:nvSpPr>
            <p:cNvPr id="537" name="Google Shape;537;p9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9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9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9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9"/>
          <p:cNvGrpSpPr/>
          <p:nvPr/>
        </p:nvGrpSpPr>
        <p:grpSpPr>
          <a:xfrm>
            <a:off x="5438198" y="4148839"/>
            <a:ext cx="3528381" cy="772094"/>
            <a:chOff x="1858125" y="4081513"/>
            <a:chExt cx="1482700" cy="324450"/>
          </a:xfrm>
        </p:grpSpPr>
        <p:sp>
          <p:nvSpPr>
            <p:cNvPr id="542" name="Google Shape;542;p9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9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9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9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9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9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" name="Google Shape;549;p9"/>
          <p:cNvGrpSpPr/>
          <p:nvPr/>
        </p:nvGrpSpPr>
        <p:grpSpPr>
          <a:xfrm>
            <a:off x="5650945" y="235022"/>
            <a:ext cx="3570145" cy="778876"/>
            <a:chOff x="697875" y="1324013"/>
            <a:chExt cx="1500250" cy="327300"/>
          </a:xfrm>
        </p:grpSpPr>
        <p:sp>
          <p:nvSpPr>
            <p:cNvPr id="550" name="Google Shape;550;p9"/>
            <p:cNvSpPr/>
            <p:nvPr/>
          </p:nvSpPr>
          <p:spPr>
            <a:xfrm>
              <a:off x="708550" y="1333638"/>
              <a:ext cx="1489575" cy="317675"/>
            </a:xfrm>
            <a:custGeom>
              <a:avLst/>
              <a:gdLst/>
              <a:ahLst/>
              <a:cxnLst/>
              <a:rect l="l" t="t" r="r" b="b"/>
              <a:pathLst>
                <a:path w="59583" h="12707" extrusionOk="0">
                  <a:moveTo>
                    <a:pt x="0" y="0"/>
                  </a:moveTo>
                  <a:lnTo>
                    <a:pt x="0" y="124"/>
                  </a:lnTo>
                  <a:lnTo>
                    <a:pt x="50562" y="124"/>
                  </a:lnTo>
                  <a:lnTo>
                    <a:pt x="59487" y="12706"/>
                  </a:lnTo>
                  <a:lnTo>
                    <a:pt x="59583" y="12624"/>
                  </a:lnTo>
                  <a:lnTo>
                    <a:pt x="50631" y="28"/>
                  </a:lnTo>
                  <a:lnTo>
                    <a:pt x="50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697875" y="1324013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40" y="0"/>
                  </a:moveTo>
                  <a:cubicBezTo>
                    <a:pt x="193" y="0"/>
                    <a:pt x="0" y="193"/>
                    <a:pt x="0" y="440"/>
                  </a:cubicBezTo>
                  <a:cubicBezTo>
                    <a:pt x="0" y="701"/>
                    <a:pt x="193" y="894"/>
                    <a:pt x="440" y="894"/>
                  </a:cubicBezTo>
                  <a:cubicBezTo>
                    <a:pt x="702" y="894"/>
                    <a:pt x="895" y="701"/>
                    <a:pt x="895" y="440"/>
                  </a:cubicBezTo>
                  <a:cubicBezTo>
                    <a:pt x="895" y="193"/>
                    <a:pt x="702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1893525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58" y="1"/>
                  </a:moveTo>
                  <a:cubicBezTo>
                    <a:pt x="165" y="1"/>
                    <a:pt x="0" y="166"/>
                    <a:pt x="0" y="358"/>
                  </a:cubicBezTo>
                  <a:cubicBezTo>
                    <a:pt x="0" y="564"/>
                    <a:pt x="165" y="729"/>
                    <a:pt x="358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9"/>
            <p:cNvSpPr/>
            <p:nvPr/>
          </p:nvSpPr>
          <p:spPr>
            <a:xfrm>
              <a:off x="1836450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72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2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9"/>
            <p:cNvSpPr/>
            <p:nvPr/>
          </p:nvSpPr>
          <p:spPr>
            <a:xfrm>
              <a:off x="1779375" y="1326063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73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3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1722675" y="1326063"/>
              <a:ext cx="17900" cy="18250"/>
            </a:xfrm>
            <a:custGeom>
              <a:avLst/>
              <a:gdLst/>
              <a:ahLst/>
              <a:cxnLst/>
              <a:rect l="l" t="t" r="r" b="b"/>
              <a:pathLst>
                <a:path w="716" h="730" extrusionOk="0">
                  <a:moveTo>
                    <a:pt x="358" y="1"/>
                  </a:moveTo>
                  <a:cubicBezTo>
                    <a:pt x="151" y="1"/>
                    <a:pt x="1" y="166"/>
                    <a:pt x="1" y="358"/>
                  </a:cubicBezTo>
                  <a:cubicBezTo>
                    <a:pt x="1" y="564"/>
                    <a:pt x="151" y="729"/>
                    <a:pt x="358" y="729"/>
                  </a:cubicBezTo>
                  <a:cubicBezTo>
                    <a:pt x="551" y="729"/>
                    <a:pt x="716" y="564"/>
                    <a:pt x="716" y="358"/>
                  </a:cubicBezTo>
                  <a:cubicBezTo>
                    <a:pt x="716" y="166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" name="Google Shape;556;p9"/>
          <p:cNvGrpSpPr/>
          <p:nvPr/>
        </p:nvGrpSpPr>
        <p:grpSpPr>
          <a:xfrm>
            <a:off x="3588331" y="216084"/>
            <a:ext cx="1040685" cy="140812"/>
            <a:chOff x="3541575" y="3743138"/>
            <a:chExt cx="518450" cy="70150"/>
          </a:xfrm>
        </p:grpSpPr>
        <p:sp>
          <p:nvSpPr>
            <p:cNvPr id="557" name="Google Shape;557;p9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9"/>
          <p:cNvGrpSpPr/>
          <p:nvPr/>
        </p:nvGrpSpPr>
        <p:grpSpPr>
          <a:xfrm rot="-5400000">
            <a:off x="60694" y="3825630"/>
            <a:ext cx="621109" cy="458216"/>
            <a:chOff x="2955100" y="2896088"/>
            <a:chExt cx="309425" cy="228275"/>
          </a:xfrm>
        </p:grpSpPr>
        <p:sp>
          <p:nvSpPr>
            <p:cNvPr id="563" name="Google Shape;563;p9"/>
            <p:cNvSpPr/>
            <p:nvPr/>
          </p:nvSpPr>
          <p:spPr>
            <a:xfrm>
              <a:off x="30304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30603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3089850" y="3040813"/>
              <a:ext cx="14825" cy="56050"/>
            </a:xfrm>
            <a:custGeom>
              <a:avLst/>
              <a:gdLst/>
              <a:ahLst/>
              <a:cxnLst/>
              <a:rect l="l" t="t" r="r" b="b"/>
              <a:pathLst>
                <a:path w="593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3" y="2242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3119775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3149350" y="3040813"/>
              <a:ext cx="14775" cy="56050"/>
            </a:xfrm>
            <a:custGeom>
              <a:avLst/>
              <a:gdLst/>
              <a:ahLst/>
              <a:cxnLst/>
              <a:rect l="l" t="t" r="r" b="b"/>
              <a:pathLst>
                <a:path w="591" h="2242" extrusionOk="0">
                  <a:moveTo>
                    <a:pt x="0" y="1"/>
                  </a:moveTo>
                  <a:lnTo>
                    <a:pt x="0" y="2242"/>
                  </a:lnTo>
                  <a:lnTo>
                    <a:pt x="591" y="2242"/>
                  </a:lnTo>
                  <a:lnTo>
                    <a:pt x="5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3178900" y="3040813"/>
              <a:ext cx="14800" cy="56050"/>
            </a:xfrm>
            <a:custGeom>
              <a:avLst/>
              <a:gdLst/>
              <a:ahLst/>
              <a:cxnLst/>
              <a:rect l="l" t="t" r="r" b="b"/>
              <a:pathLst>
                <a:path w="592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3208800" y="3040813"/>
              <a:ext cx="14825" cy="56050"/>
            </a:xfrm>
            <a:custGeom>
              <a:avLst/>
              <a:gdLst/>
              <a:ahLst/>
              <a:cxnLst/>
              <a:rect l="l" t="t" r="r" b="b"/>
              <a:pathLst>
                <a:path w="593" h="2242" extrusionOk="0">
                  <a:moveTo>
                    <a:pt x="1" y="1"/>
                  </a:moveTo>
                  <a:lnTo>
                    <a:pt x="1" y="2242"/>
                  </a:lnTo>
                  <a:lnTo>
                    <a:pt x="592" y="2242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2955100" y="2896088"/>
              <a:ext cx="309425" cy="228275"/>
            </a:xfrm>
            <a:custGeom>
              <a:avLst/>
              <a:gdLst/>
              <a:ahLst/>
              <a:cxnLst/>
              <a:rect l="l" t="t" r="r" b="b"/>
              <a:pathLst>
                <a:path w="12377" h="9131" extrusionOk="0">
                  <a:moveTo>
                    <a:pt x="12253" y="124"/>
                  </a:moveTo>
                  <a:lnTo>
                    <a:pt x="12253" y="9021"/>
                  </a:lnTo>
                  <a:lnTo>
                    <a:pt x="125" y="9021"/>
                  </a:lnTo>
                  <a:lnTo>
                    <a:pt x="125" y="124"/>
                  </a:lnTo>
                  <a:close/>
                  <a:moveTo>
                    <a:pt x="0" y="0"/>
                  </a:moveTo>
                  <a:lnTo>
                    <a:pt x="0" y="9131"/>
                  </a:lnTo>
                  <a:lnTo>
                    <a:pt x="12376" y="9131"/>
                  </a:lnTo>
                  <a:lnTo>
                    <a:pt x="12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" name="Google Shape;571;p9"/>
          <p:cNvGrpSpPr/>
          <p:nvPr/>
        </p:nvGrpSpPr>
        <p:grpSpPr>
          <a:xfrm>
            <a:off x="425454" y="4734489"/>
            <a:ext cx="575543" cy="273344"/>
            <a:chOff x="968775" y="3581913"/>
            <a:chExt cx="286725" cy="136175"/>
          </a:xfrm>
        </p:grpSpPr>
        <p:sp>
          <p:nvSpPr>
            <p:cNvPr id="572" name="Google Shape;572;p9"/>
            <p:cNvSpPr/>
            <p:nvPr/>
          </p:nvSpPr>
          <p:spPr>
            <a:xfrm>
              <a:off x="968775" y="3581913"/>
              <a:ext cx="286725" cy="136175"/>
            </a:xfrm>
            <a:custGeom>
              <a:avLst/>
              <a:gdLst/>
              <a:ahLst/>
              <a:cxnLst/>
              <a:rect l="l" t="t" r="r" b="b"/>
              <a:pathLst>
                <a:path w="11469" h="5447" extrusionOk="0">
                  <a:moveTo>
                    <a:pt x="0" y="1"/>
                  </a:moveTo>
                  <a:lnTo>
                    <a:pt x="0" y="5446"/>
                  </a:lnTo>
                  <a:lnTo>
                    <a:pt x="11468" y="5446"/>
                  </a:lnTo>
                  <a:lnTo>
                    <a:pt x="11468" y="2049"/>
                  </a:lnTo>
                  <a:cubicBezTo>
                    <a:pt x="10781" y="1362"/>
                    <a:pt x="10093" y="689"/>
                    <a:pt x="94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1186375" y="3647563"/>
              <a:ext cx="41300" cy="52300"/>
            </a:xfrm>
            <a:custGeom>
              <a:avLst/>
              <a:gdLst/>
              <a:ahLst/>
              <a:cxnLst/>
              <a:rect l="l" t="t" r="r" b="b"/>
              <a:pathLst>
                <a:path w="1652" h="2092" extrusionOk="0">
                  <a:moveTo>
                    <a:pt x="1" y="1"/>
                  </a:moveTo>
                  <a:lnTo>
                    <a:pt x="1" y="2091"/>
                  </a:lnTo>
                  <a:lnTo>
                    <a:pt x="1651" y="2091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1120700" y="3647563"/>
              <a:ext cx="41650" cy="52300"/>
            </a:xfrm>
            <a:custGeom>
              <a:avLst/>
              <a:gdLst/>
              <a:ahLst/>
              <a:cxnLst/>
              <a:rect l="l" t="t" r="r" b="b"/>
              <a:pathLst>
                <a:path w="1666" h="2092" extrusionOk="0">
                  <a:moveTo>
                    <a:pt x="1" y="1"/>
                  </a:moveTo>
                  <a:lnTo>
                    <a:pt x="1" y="2091"/>
                  </a:lnTo>
                  <a:lnTo>
                    <a:pt x="1665" y="2091"/>
                  </a:lnTo>
                  <a:lnTo>
                    <a:pt x="16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1055400" y="3647563"/>
              <a:ext cx="41275" cy="52300"/>
            </a:xfrm>
            <a:custGeom>
              <a:avLst/>
              <a:gdLst/>
              <a:ahLst/>
              <a:cxnLst/>
              <a:rect l="l" t="t" r="r" b="b"/>
              <a:pathLst>
                <a:path w="1651" h="2092" extrusionOk="0">
                  <a:moveTo>
                    <a:pt x="0" y="1"/>
                  </a:moveTo>
                  <a:lnTo>
                    <a:pt x="0" y="2091"/>
                  </a:lnTo>
                  <a:lnTo>
                    <a:pt x="1650" y="2091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" name="Google Shape;576;p9"/>
          <p:cNvGrpSpPr/>
          <p:nvPr/>
        </p:nvGrpSpPr>
        <p:grpSpPr>
          <a:xfrm>
            <a:off x="317044" y="1333763"/>
            <a:ext cx="108394" cy="328545"/>
            <a:chOff x="5423225" y="-1148250"/>
            <a:chExt cx="54000" cy="163675"/>
          </a:xfrm>
        </p:grpSpPr>
        <p:sp>
          <p:nvSpPr>
            <p:cNvPr id="577" name="Google Shape;577;p9"/>
            <p:cNvSpPr/>
            <p:nvPr/>
          </p:nvSpPr>
          <p:spPr>
            <a:xfrm>
              <a:off x="5423225" y="-1130375"/>
              <a:ext cx="54000" cy="54025"/>
            </a:xfrm>
            <a:custGeom>
              <a:avLst/>
              <a:gdLst/>
              <a:ahLst/>
              <a:cxnLst/>
              <a:rect l="l" t="t" r="r" b="b"/>
              <a:pathLst>
                <a:path w="2160" h="2161" extrusionOk="0">
                  <a:moveTo>
                    <a:pt x="1926" y="235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35"/>
                  </a:lnTo>
                  <a:close/>
                  <a:moveTo>
                    <a:pt x="0" y="1"/>
                  </a:moveTo>
                  <a:lnTo>
                    <a:pt x="0" y="2160"/>
                  </a:lnTo>
                  <a:lnTo>
                    <a:pt x="2160" y="2160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5423225" y="-1059200"/>
              <a:ext cx="54000" cy="54350"/>
            </a:xfrm>
            <a:custGeom>
              <a:avLst/>
              <a:gdLst/>
              <a:ahLst/>
              <a:cxnLst/>
              <a:rect l="l" t="t" r="r" b="b"/>
              <a:pathLst>
                <a:path w="2160" h="2174" extrusionOk="0">
                  <a:moveTo>
                    <a:pt x="1926" y="248"/>
                  </a:moveTo>
                  <a:lnTo>
                    <a:pt x="1926" y="1926"/>
                  </a:lnTo>
                  <a:lnTo>
                    <a:pt x="235" y="1926"/>
                  </a:lnTo>
                  <a:lnTo>
                    <a:pt x="235" y="248"/>
                  </a:lnTo>
                  <a:close/>
                  <a:moveTo>
                    <a:pt x="0" y="1"/>
                  </a:moveTo>
                  <a:lnTo>
                    <a:pt x="0" y="2173"/>
                  </a:lnTo>
                  <a:lnTo>
                    <a:pt x="2160" y="2173"/>
                  </a:lnTo>
                  <a:lnTo>
                    <a:pt x="21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5447300" y="-1079500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1"/>
                  </a:moveTo>
                  <a:lnTo>
                    <a:pt x="0" y="936"/>
                  </a:lnTo>
                  <a:lnTo>
                    <a:pt x="234" y="936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5447300" y="-1007975"/>
              <a:ext cx="5875" cy="23400"/>
            </a:xfrm>
            <a:custGeom>
              <a:avLst/>
              <a:gdLst/>
              <a:ahLst/>
              <a:cxnLst/>
              <a:rect l="l" t="t" r="r" b="b"/>
              <a:pathLst>
                <a:path w="235" h="936" extrusionOk="0">
                  <a:moveTo>
                    <a:pt x="0" y="0"/>
                  </a:moveTo>
                  <a:lnTo>
                    <a:pt x="0" y="935"/>
                  </a:lnTo>
                  <a:lnTo>
                    <a:pt x="234" y="935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5447300" y="-1148250"/>
              <a:ext cx="5875" cy="23075"/>
            </a:xfrm>
            <a:custGeom>
              <a:avLst/>
              <a:gdLst/>
              <a:ahLst/>
              <a:cxnLst/>
              <a:rect l="l" t="t" r="r" b="b"/>
              <a:pathLst>
                <a:path w="235" h="923" extrusionOk="0">
                  <a:moveTo>
                    <a:pt x="0" y="1"/>
                  </a:moveTo>
                  <a:lnTo>
                    <a:pt x="0" y="923"/>
                  </a:lnTo>
                  <a:lnTo>
                    <a:pt x="234" y="923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" name="Google Shape;582;p9"/>
          <p:cNvGrpSpPr/>
          <p:nvPr/>
        </p:nvGrpSpPr>
        <p:grpSpPr>
          <a:xfrm rot="5400000">
            <a:off x="8594430" y="919215"/>
            <a:ext cx="368540" cy="62828"/>
            <a:chOff x="935075" y="2661288"/>
            <a:chExt cx="183600" cy="31300"/>
          </a:xfrm>
        </p:grpSpPr>
        <p:sp>
          <p:nvSpPr>
            <p:cNvPr id="583" name="Google Shape;583;p9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9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586;p9"/>
          <p:cNvGrpSpPr/>
          <p:nvPr/>
        </p:nvGrpSpPr>
        <p:grpSpPr>
          <a:xfrm rot="-8100000" flipH="1">
            <a:off x="8755576" y="4549324"/>
            <a:ext cx="46269" cy="485123"/>
            <a:chOff x="266100" y="1388638"/>
            <a:chExt cx="23050" cy="241675"/>
          </a:xfrm>
        </p:grpSpPr>
        <p:sp>
          <p:nvSpPr>
            <p:cNvPr id="587" name="Google Shape;587;p9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9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9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9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591;p9"/>
          <p:cNvGrpSpPr/>
          <p:nvPr/>
        </p:nvGrpSpPr>
        <p:grpSpPr>
          <a:xfrm rot="10800000" flipH="1">
            <a:off x="288074" y="3020211"/>
            <a:ext cx="166363" cy="723969"/>
            <a:chOff x="1270600" y="4032263"/>
            <a:chExt cx="82875" cy="360650"/>
          </a:xfrm>
        </p:grpSpPr>
        <p:sp>
          <p:nvSpPr>
            <p:cNvPr id="592" name="Google Shape;592;p9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9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13"/>
          <p:cNvSpPr txBox="1">
            <a:spLocks noGrp="1"/>
          </p:cNvSpPr>
          <p:nvPr>
            <p:ph type="subTitle" idx="1"/>
          </p:nvPr>
        </p:nvSpPr>
        <p:spPr>
          <a:xfrm>
            <a:off x="720000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13"/>
          <p:cNvSpPr txBox="1">
            <a:spLocks noGrp="1"/>
          </p:cNvSpPr>
          <p:nvPr>
            <p:ph type="title" idx="2" hasCustomPrompt="1"/>
          </p:nvPr>
        </p:nvSpPr>
        <p:spPr>
          <a:xfrm>
            <a:off x="719950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3" name="Google Shape;693;p13"/>
          <p:cNvSpPr txBox="1">
            <a:spLocks noGrp="1"/>
          </p:cNvSpPr>
          <p:nvPr>
            <p:ph type="subTitle" idx="3"/>
          </p:nvPr>
        </p:nvSpPr>
        <p:spPr>
          <a:xfrm>
            <a:off x="720000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4" name="Google Shape;694;p13"/>
          <p:cNvSpPr txBox="1">
            <a:spLocks noGrp="1"/>
          </p:cNvSpPr>
          <p:nvPr>
            <p:ph type="subTitle" idx="4"/>
          </p:nvPr>
        </p:nvSpPr>
        <p:spPr>
          <a:xfrm>
            <a:off x="2723962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13"/>
          <p:cNvSpPr txBox="1">
            <a:spLocks noGrp="1"/>
          </p:cNvSpPr>
          <p:nvPr>
            <p:ph type="title" idx="5" hasCustomPrompt="1"/>
          </p:nvPr>
        </p:nvSpPr>
        <p:spPr>
          <a:xfrm>
            <a:off x="2723962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6" name="Google Shape;696;p13"/>
          <p:cNvSpPr txBox="1">
            <a:spLocks noGrp="1"/>
          </p:cNvSpPr>
          <p:nvPr>
            <p:ph type="subTitle" idx="6"/>
          </p:nvPr>
        </p:nvSpPr>
        <p:spPr>
          <a:xfrm>
            <a:off x="2723959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7" name="Google Shape;697;p13"/>
          <p:cNvSpPr txBox="1">
            <a:spLocks noGrp="1"/>
          </p:cNvSpPr>
          <p:nvPr>
            <p:ph type="subTitle" idx="7"/>
          </p:nvPr>
        </p:nvSpPr>
        <p:spPr>
          <a:xfrm>
            <a:off x="4727975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p13"/>
          <p:cNvSpPr txBox="1">
            <a:spLocks noGrp="1"/>
          </p:cNvSpPr>
          <p:nvPr>
            <p:ph type="title" idx="8" hasCustomPrompt="1"/>
          </p:nvPr>
        </p:nvSpPr>
        <p:spPr>
          <a:xfrm>
            <a:off x="4727975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9" name="Google Shape;699;p13"/>
          <p:cNvSpPr txBox="1">
            <a:spLocks noGrp="1"/>
          </p:cNvSpPr>
          <p:nvPr>
            <p:ph type="subTitle" idx="9"/>
          </p:nvPr>
        </p:nvSpPr>
        <p:spPr>
          <a:xfrm>
            <a:off x="4727968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0" name="Google Shape;700;p13"/>
          <p:cNvSpPr txBox="1">
            <a:spLocks noGrp="1"/>
          </p:cNvSpPr>
          <p:nvPr>
            <p:ph type="subTitle" idx="13"/>
          </p:nvPr>
        </p:nvSpPr>
        <p:spPr>
          <a:xfrm>
            <a:off x="6731987" y="3755375"/>
            <a:ext cx="16920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miko"/>
                <a:ea typeface="Amiko"/>
                <a:cs typeface="Amiko"/>
                <a:sym typeface="Amik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1" name="Google Shape;701;p13"/>
          <p:cNvSpPr txBox="1">
            <a:spLocks noGrp="1"/>
          </p:cNvSpPr>
          <p:nvPr>
            <p:ph type="title" idx="14" hasCustomPrompt="1"/>
          </p:nvPr>
        </p:nvSpPr>
        <p:spPr>
          <a:xfrm>
            <a:off x="6731987" y="1461825"/>
            <a:ext cx="1692000" cy="447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2" name="Google Shape;702;p13"/>
          <p:cNvSpPr txBox="1">
            <a:spLocks noGrp="1"/>
          </p:cNvSpPr>
          <p:nvPr>
            <p:ph type="subTitle" idx="15"/>
          </p:nvPr>
        </p:nvSpPr>
        <p:spPr>
          <a:xfrm>
            <a:off x="6731978" y="2530500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703" name="Google Shape;703;p13"/>
          <p:cNvGrpSpPr/>
          <p:nvPr/>
        </p:nvGrpSpPr>
        <p:grpSpPr>
          <a:xfrm>
            <a:off x="1401456" y="4822284"/>
            <a:ext cx="1040685" cy="140812"/>
            <a:chOff x="3541575" y="3743138"/>
            <a:chExt cx="518450" cy="70150"/>
          </a:xfrm>
        </p:grpSpPr>
        <p:sp>
          <p:nvSpPr>
            <p:cNvPr id="704" name="Google Shape;704;p13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13"/>
          <p:cNvGrpSpPr/>
          <p:nvPr/>
        </p:nvGrpSpPr>
        <p:grpSpPr>
          <a:xfrm>
            <a:off x="8747627" y="1916380"/>
            <a:ext cx="107692" cy="610821"/>
            <a:chOff x="5052300" y="-1560100"/>
            <a:chExt cx="53650" cy="304300"/>
          </a:xfrm>
        </p:grpSpPr>
        <p:sp>
          <p:nvSpPr>
            <p:cNvPr id="710" name="Google Shape;710;p13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13"/>
          <p:cNvGrpSpPr/>
          <p:nvPr/>
        </p:nvGrpSpPr>
        <p:grpSpPr>
          <a:xfrm>
            <a:off x="8610297" y="3551551"/>
            <a:ext cx="382340" cy="1030698"/>
            <a:chOff x="2641575" y="875188"/>
            <a:chExt cx="190475" cy="513475"/>
          </a:xfrm>
        </p:grpSpPr>
        <p:sp>
          <p:nvSpPr>
            <p:cNvPr id="720" name="Google Shape;720;p13"/>
            <p:cNvSpPr/>
            <p:nvPr/>
          </p:nvSpPr>
          <p:spPr>
            <a:xfrm>
              <a:off x="2641575" y="875188"/>
              <a:ext cx="190475" cy="185150"/>
            </a:xfrm>
            <a:custGeom>
              <a:avLst/>
              <a:gdLst/>
              <a:ahLst/>
              <a:cxnLst/>
              <a:rect l="l" t="t" r="r" b="b"/>
              <a:pathLst>
                <a:path w="7619" h="7406" extrusionOk="0">
                  <a:moveTo>
                    <a:pt x="3796" y="173"/>
                  </a:moveTo>
                  <a:cubicBezTo>
                    <a:pt x="3975" y="173"/>
                    <a:pt x="4140" y="187"/>
                    <a:pt x="4305" y="200"/>
                  </a:cubicBezTo>
                  <a:cubicBezTo>
                    <a:pt x="5240" y="338"/>
                    <a:pt x="6065" y="820"/>
                    <a:pt x="6628" y="1575"/>
                  </a:cubicBezTo>
                  <a:cubicBezTo>
                    <a:pt x="7206" y="2332"/>
                    <a:pt x="7440" y="3267"/>
                    <a:pt x="7316" y="4202"/>
                  </a:cubicBezTo>
                  <a:cubicBezTo>
                    <a:pt x="7178" y="5137"/>
                    <a:pt x="6698" y="5962"/>
                    <a:pt x="5941" y="6526"/>
                  </a:cubicBezTo>
                  <a:cubicBezTo>
                    <a:pt x="5317" y="7003"/>
                    <a:pt x="4570" y="7246"/>
                    <a:pt x="3802" y="7246"/>
                  </a:cubicBezTo>
                  <a:cubicBezTo>
                    <a:pt x="3640" y="7246"/>
                    <a:pt x="3478" y="7235"/>
                    <a:pt x="3315" y="7213"/>
                  </a:cubicBezTo>
                  <a:cubicBezTo>
                    <a:pt x="2380" y="7076"/>
                    <a:pt x="1555" y="6595"/>
                    <a:pt x="990" y="5838"/>
                  </a:cubicBezTo>
                  <a:cubicBezTo>
                    <a:pt x="413" y="5082"/>
                    <a:pt x="180" y="4147"/>
                    <a:pt x="303" y="3212"/>
                  </a:cubicBezTo>
                  <a:cubicBezTo>
                    <a:pt x="440" y="2277"/>
                    <a:pt x="922" y="1452"/>
                    <a:pt x="1678" y="888"/>
                  </a:cubicBezTo>
                  <a:cubicBezTo>
                    <a:pt x="2297" y="420"/>
                    <a:pt x="3040" y="173"/>
                    <a:pt x="3796" y="173"/>
                  </a:cubicBezTo>
                  <a:close/>
                  <a:moveTo>
                    <a:pt x="3823" y="1"/>
                  </a:moveTo>
                  <a:cubicBezTo>
                    <a:pt x="1994" y="1"/>
                    <a:pt x="403" y="1334"/>
                    <a:pt x="138" y="3198"/>
                  </a:cubicBezTo>
                  <a:cubicBezTo>
                    <a:pt x="0" y="4175"/>
                    <a:pt x="262" y="5151"/>
                    <a:pt x="853" y="5935"/>
                  </a:cubicBezTo>
                  <a:cubicBezTo>
                    <a:pt x="1445" y="6733"/>
                    <a:pt x="2311" y="7241"/>
                    <a:pt x="3287" y="7378"/>
                  </a:cubicBezTo>
                  <a:cubicBezTo>
                    <a:pt x="3466" y="7393"/>
                    <a:pt x="3645" y="7406"/>
                    <a:pt x="3823" y="7406"/>
                  </a:cubicBezTo>
                  <a:cubicBezTo>
                    <a:pt x="4621" y="7406"/>
                    <a:pt x="5391" y="7158"/>
                    <a:pt x="6038" y="6663"/>
                  </a:cubicBezTo>
                  <a:cubicBezTo>
                    <a:pt x="6835" y="6072"/>
                    <a:pt x="7343" y="5206"/>
                    <a:pt x="7481" y="4230"/>
                  </a:cubicBezTo>
                  <a:cubicBezTo>
                    <a:pt x="7618" y="3240"/>
                    <a:pt x="7358" y="2263"/>
                    <a:pt x="6766" y="1480"/>
                  </a:cubicBezTo>
                  <a:cubicBezTo>
                    <a:pt x="6175" y="695"/>
                    <a:pt x="5308" y="173"/>
                    <a:pt x="4333" y="35"/>
                  </a:cubicBezTo>
                  <a:cubicBezTo>
                    <a:pt x="4161" y="12"/>
                    <a:pt x="3991" y="1"/>
                    <a:pt x="3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2664625" y="900838"/>
              <a:ext cx="143025" cy="134050"/>
            </a:xfrm>
            <a:custGeom>
              <a:avLst/>
              <a:gdLst/>
              <a:ahLst/>
              <a:cxnLst/>
              <a:rect l="l" t="t" r="r" b="b"/>
              <a:pathLst>
                <a:path w="5721" h="5362" extrusionOk="0">
                  <a:moveTo>
                    <a:pt x="2856" y="0"/>
                  </a:moveTo>
                  <a:cubicBezTo>
                    <a:pt x="1547" y="0"/>
                    <a:pt x="395" y="966"/>
                    <a:pt x="206" y="2309"/>
                  </a:cubicBezTo>
                  <a:cubicBezTo>
                    <a:pt x="0" y="3767"/>
                    <a:pt x="1031" y="5129"/>
                    <a:pt x="2489" y="5335"/>
                  </a:cubicBezTo>
                  <a:cubicBezTo>
                    <a:pt x="2615" y="5352"/>
                    <a:pt x="2741" y="5361"/>
                    <a:pt x="2865" y="5361"/>
                  </a:cubicBezTo>
                  <a:cubicBezTo>
                    <a:pt x="4184" y="5361"/>
                    <a:pt x="5326" y="4384"/>
                    <a:pt x="5514" y="3052"/>
                  </a:cubicBezTo>
                  <a:cubicBezTo>
                    <a:pt x="5721" y="1581"/>
                    <a:pt x="4703" y="234"/>
                    <a:pt x="3231" y="27"/>
                  </a:cubicBezTo>
                  <a:cubicBezTo>
                    <a:pt x="3105" y="9"/>
                    <a:pt x="2980" y="0"/>
                    <a:pt x="28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2705175" y="938063"/>
              <a:ext cx="63300" cy="59625"/>
            </a:xfrm>
            <a:custGeom>
              <a:avLst/>
              <a:gdLst/>
              <a:ahLst/>
              <a:cxnLst/>
              <a:rect l="l" t="t" r="r" b="b"/>
              <a:pathLst>
                <a:path w="2532" h="2385" extrusionOk="0">
                  <a:moveTo>
                    <a:pt x="1279" y="0"/>
                  </a:moveTo>
                  <a:cubicBezTo>
                    <a:pt x="692" y="0"/>
                    <a:pt x="172" y="432"/>
                    <a:pt x="83" y="1027"/>
                  </a:cubicBezTo>
                  <a:cubicBezTo>
                    <a:pt x="1" y="1673"/>
                    <a:pt x="454" y="2278"/>
                    <a:pt x="1101" y="2375"/>
                  </a:cubicBezTo>
                  <a:cubicBezTo>
                    <a:pt x="1152" y="2381"/>
                    <a:pt x="1203" y="2385"/>
                    <a:pt x="1253" y="2385"/>
                  </a:cubicBezTo>
                  <a:cubicBezTo>
                    <a:pt x="1839" y="2385"/>
                    <a:pt x="2359" y="1952"/>
                    <a:pt x="2449" y="1357"/>
                  </a:cubicBezTo>
                  <a:cubicBezTo>
                    <a:pt x="2531" y="710"/>
                    <a:pt x="2077" y="105"/>
                    <a:pt x="1431" y="10"/>
                  </a:cubicBezTo>
                  <a:cubicBezTo>
                    <a:pt x="1380" y="3"/>
                    <a:pt x="1329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2734750" y="1056563"/>
              <a:ext cx="3100" cy="310425"/>
            </a:xfrm>
            <a:custGeom>
              <a:avLst/>
              <a:gdLst/>
              <a:ahLst/>
              <a:cxnLst/>
              <a:rect l="l" t="t" r="r" b="b"/>
              <a:pathLst>
                <a:path w="124" h="12417" extrusionOk="0">
                  <a:moveTo>
                    <a:pt x="0" y="0"/>
                  </a:moveTo>
                  <a:lnTo>
                    <a:pt x="0" y="12417"/>
                  </a:lnTo>
                  <a:lnTo>
                    <a:pt x="124" y="12417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2721325" y="1362838"/>
              <a:ext cx="29950" cy="25825"/>
            </a:xfrm>
            <a:custGeom>
              <a:avLst/>
              <a:gdLst/>
              <a:ahLst/>
              <a:cxnLst/>
              <a:rect l="l" t="t" r="r" b="b"/>
              <a:pathLst>
                <a:path w="1198" h="1033" extrusionOk="0">
                  <a:moveTo>
                    <a:pt x="1" y="1"/>
                  </a:moveTo>
                  <a:lnTo>
                    <a:pt x="592" y="1033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" name="Google Shape;725;p13"/>
          <p:cNvGrpSpPr/>
          <p:nvPr/>
        </p:nvGrpSpPr>
        <p:grpSpPr>
          <a:xfrm>
            <a:off x="124858" y="4861605"/>
            <a:ext cx="649362" cy="62176"/>
            <a:chOff x="535975" y="2992338"/>
            <a:chExt cx="323500" cy="30975"/>
          </a:xfrm>
        </p:grpSpPr>
        <p:sp>
          <p:nvSpPr>
            <p:cNvPr id="726" name="Google Shape;726;p13"/>
            <p:cNvSpPr/>
            <p:nvPr/>
          </p:nvSpPr>
          <p:spPr>
            <a:xfrm>
              <a:off x="535975" y="2992338"/>
              <a:ext cx="30950" cy="30975"/>
            </a:xfrm>
            <a:custGeom>
              <a:avLst/>
              <a:gdLst/>
              <a:ahLst/>
              <a:cxnLst/>
              <a:rect l="l" t="t" r="r" b="b"/>
              <a:pathLst>
                <a:path w="1238" h="1239" extrusionOk="0">
                  <a:moveTo>
                    <a:pt x="618" y="0"/>
                  </a:moveTo>
                  <a:cubicBezTo>
                    <a:pt x="275" y="0"/>
                    <a:pt x="0" y="275"/>
                    <a:pt x="0" y="620"/>
                  </a:cubicBezTo>
                  <a:cubicBezTo>
                    <a:pt x="0" y="963"/>
                    <a:pt x="275" y="1238"/>
                    <a:pt x="618" y="1238"/>
                  </a:cubicBezTo>
                  <a:cubicBezTo>
                    <a:pt x="963" y="1238"/>
                    <a:pt x="1238" y="963"/>
                    <a:pt x="1238" y="620"/>
                  </a:cubicBezTo>
                  <a:cubicBezTo>
                    <a:pt x="1238" y="275"/>
                    <a:pt x="963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633600" y="2992338"/>
              <a:ext cx="30950" cy="30975"/>
            </a:xfrm>
            <a:custGeom>
              <a:avLst/>
              <a:gdLst/>
              <a:ahLst/>
              <a:cxnLst/>
              <a:rect l="l" t="t" r="r" b="b"/>
              <a:pathLst>
                <a:path w="1238" h="1239" extrusionOk="0">
                  <a:moveTo>
                    <a:pt x="619" y="0"/>
                  </a:moveTo>
                  <a:cubicBezTo>
                    <a:pt x="275" y="0"/>
                    <a:pt x="0" y="275"/>
                    <a:pt x="0" y="620"/>
                  </a:cubicBezTo>
                  <a:cubicBezTo>
                    <a:pt x="0" y="963"/>
                    <a:pt x="275" y="1238"/>
                    <a:pt x="619" y="1238"/>
                  </a:cubicBezTo>
                  <a:cubicBezTo>
                    <a:pt x="963" y="1238"/>
                    <a:pt x="1238" y="963"/>
                    <a:pt x="1238" y="620"/>
                  </a:cubicBezTo>
                  <a:cubicBezTo>
                    <a:pt x="1238" y="275"/>
                    <a:pt x="963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731225" y="2992338"/>
              <a:ext cx="30600" cy="30975"/>
            </a:xfrm>
            <a:custGeom>
              <a:avLst/>
              <a:gdLst/>
              <a:ahLst/>
              <a:cxnLst/>
              <a:rect l="l" t="t" r="r" b="b"/>
              <a:pathLst>
                <a:path w="1224" h="1239" extrusionOk="0">
                  <a:moveTo>
                    <a:pt x="619" y="0"/>
                  </a:moveTo>
                  <a:cubicBezTo>
                    <a:pt x="276" y="0"/>
                    <a:pt x="1" y="275"/>
                    <a:pt x="1" y="620"/>
                  </a:cubicBezTo>
                  <a:cubicBezTo>
                    <a:pt x="1" y="963"/>
                    <a:pt x="276" y="1238"/>
                    <a:pt x="619" y="1238"/>
                  </a:cubicBezTo>
                  <a:cubicBezTo>
                    <a:pt x="949" y="1238"/>
                    <a:pt x="1224" y="963"/>
                    <a:pt x="1224" y="620"/>
                  </a:cubicBezTo>
                  <a:cubicBezTo>
                    <a:pt x="1224" y="275"/>
                    <a:pt x="949" y="0"/>
                    <a:pt x="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828850" y="2992338"/>
              <a:ext cx="30625" cy="30975"/>
            </a:xfrm>
            <a:custGeom>
              <a:avLst/>
              <a:gdLst/>
              <a:ahLst/>
              <a:cxnLst/>
              <a:rect l="l" t="t" r="r" b="b"/>
              <a:pathLst>
                <a:path w="1225" h="1239" extrusionOk="0">
                  <a:moveTo>
                    <a:pt x="606" y="0"/>
                  </a:moveTo>
                  <a:cubicBezTo>
                    <a:pt x="276" y="0"/>
                    <a:pt x="1" y="275"/>
                    <a:pt x="1" y="620"/>
                  </a:cubicBezTo>
                  <a:cubicBezTo>
                    <a:pt x="1" y="963"/>
                    <a:pt x="276" y="1238"/>
                    <a:pt x="606" y="1238"/>
                  </a:cubicBezTo>
                  <a:cubicBezTo>
                    <a:pt x="949" y="1238"/>
                    <a:pt x="1224" y="963"/>
                    <a:pt x="1224" y="620"/>
                  </a:cubicBezTo>
                  <a:cubicBezTo>
                    <a:pt x="1224" y="275"/>
                    <a:pt x="949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13"/>
          <p:cNvGrpSpPr/>
          <p:nvPr/>
        </p:nvGrpSpPr>
        <p:grpSpPr>
          <a:xfrm>
            <a:off x="-7" y="1"/>
            <a:ext cx="2493920" cy="391323"/>
            <a:chOff x="1202525" y="4995863"/>
            <a:chExt cx="1242425" cy="194950"/>
          </a:xfrm>
        </p:grpSpPr>
        <p:sp>
          <p:nvSpPr>
            <p:cNvPr id="731" name="Google Shape;731;p13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13"/>
          <p:cNvGrpSpPr/>
          <p:nvPr/>
        </p:nvGrpSpPr>
        <p:grpSpPr>
          <a:xfrm rot="5400000">
            <a:off x="-1197344" y="2646890"/>
            <a:ext cx="3831000" cy="838314"/>
            <a:chOff x="1858125" y="4081513"/>
            <a:chExt cx="1482700" cy="324450"/>
          </a:xfrm>
        </p:grpSpPr>
        <p:sp>
          <p:nvSpPr>
            <p:cNvPr id="741" name="Google Shape;741;p13"/>
            <p:cNvSpPr/>
            <p:nvPr/>
          </p:nvSpPr>
          <p:spPr>
            <a:xfrm>
              <a:off x="1868775" y="4091388"/>
              <a:ext cx="1461050" cy="296700"/>
            </a:xfrm>
            <a:custGeom>
              <a:avLst/>
              <a:gdLst/>
              <a:ahLst/>
              <a:cxnLst/>
              <a:rect l="l" t="t" r="r" b="b"/>
              <a:pathLst>
                <a:path w="58442" h="11868" extrusionOk="0">
                  <a:moveTo>
                    <a:pt x="58359" y="1"/>
                  </a:moveTo>
                  <a:lnTo>
                    <a:pt x="46603" y="11758"/>
                  </a:lnTo>
                  <a:lnTo>
                    <a:pt x="0" y="11758"/>
                  </a:lnTo>
                  <a:lnTo>
                    <a:pt x="0" y="11868"/>
                  </a:lnTo>
                  <a:lnTo>
                    <a:pt x="46658" y="11868"/>
                  </a:lnTo>
                  <a:lnTo>
                    <a:pt x="58442" y="83"/>
                  </a:lnTo>
                  <a:lnTo>
                    <a:pt x="58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1858125" y="4375363"/>
              <a:ext cx="22350" cy="22700"/>
            </a:xfrm>
            <a:custGeom>
              <a:avLst/>
              <a:gdLst/>
              <a:ahLst/>
              <a:cxnLst/>
              <a:rect l="l" t="t" r="r" b="b"/>
              <a:pathLst>
                <a:path w="894" h="908" extrusionOk="0">
                  <a:moveTo>
                    <a:pt x="440" y="0"/>
                  </a:moveTo>
                  <a:cubicBezTo>
                    <a:pt x="193" y="0"/>
                    <a:pt x="0" y="206"/>
                    <a:pt x="0" y="454"/>
                  </a:cubicBezTo>
                  <a:cubicBezTo>
                    <a:pt x="0" y="701"/>
                    <a:pt x="193" y="908"/>
                    <a:pt x="440" y="908"/>
                  </a:cubicBezTo>
                  <a:cubicBezTo>
                    <a:pt x="701" y="908"/>
                    <a:pt x="894" y="701"/>
                    <a:pt x="894" y="454"/>
                  </a:cubicBezTo>
                  <a:cubicBezTo>
                    <a:pt x="894" y="206"/>
                    <a:pt x="701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3316050" y="4081513"/>
              <a:ext cx="24775" cy="22550"/>
            </a:xfrm>
            <a:custGeom>
              <a:avLst/>
              <a:gdLst/>
              <a:ahLst/>
              <a:cxnLst/>
              <a:rect l="l" t="t" r="r" b="b"/>
              <a:pathLst>
                <a:path w="991" h="902" extrusionOk="0">
                  <a:moveTo>
                    <a:pt x="496" y="0"/>
                  </a:moveTo>
                  <a:cubicBezTo>
                    <a:pt x="383" y="0"/>
                    <a:pt x="269" y="45"/>
                    <a:pt x="180" y="134"/>
                  </a:cubicBezTo>
                  <a:cubicBezTo>
                    <a:pt x="1" y="313"/>
                    <a:pt x="1" y="602"/>
                    <a:pt x="180" y="767"/>
                  </a:cubicBezTo>
                  <a:cubicBezTo>
                    <a:pt x="269" y="856"/>
                    <a:pt x="383" y="901"/>
                    <a:pt x="496" y="901"/>
                  </a:cubicBezTo>
                  <a:cubicBezTo>
                    <a:pt x="609" y="901"/>
                    <a:pt x="723" y="856"/>
                    <a:pt x="813" y="767"/>
                  </a:cubicBezTo>
                  <a:cubicBezTo>
                    <a:pt x="991" y="602"/>
                    <a:pt x="991" y="313"/>
                    <a:pt x="813" y="134"/>
                  </a:cubicBezTo>
                  <a:cubicBezTo>
                    <a:pt x="723" y="45"/>
                    <a:pt x="609" y="0"/>
                    <a:pt x="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278390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2661500" y="4367438"/>
              <a:ext cx="38550" cy="38525"/>
            </a:xfrm>
            <a:custGeom>
              <a:avLst/>
              <a:gdLst/>
              <a:ahLst/>
              <a:cxnLst/>
              <a:rect l="l" t="t" r="r" b="b"/>
              <a:pathLst>
                <a:path w="1542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2539125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1" y="0"/>
                  </a:moveTo>
                  <a:cubicBezTo>
                    <a:pt x="345" y="0"/>
                    <a:pt x="1" y="345"/>
                    <a:pt x="1" y="771"/>
                  </a:cubicBezTo>
                  <a:cubicBezTo>
                    <a:pt x="1" y="1197"/>
                    <a:pt x="345" y="1541"/>
                    <a:pt x="771" y="1541"/>
                  </a:cubicBezTo>
                  <a:cubicBezTo>
                    <a:pt x="1198" y="1541"/>
                    <a:pt x="1541" y="1197"/>
                    <a:pt x="1541" y="771"/>
                  </a:cubicBezTo>
                  <a:cubicBezTo>
                    <a:pt x="1541" y="345"/>
                    <a:pt x="1198" y="0"/>
                    <a:pt x="7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2416750" y="4367438"/>
              <a:ext cx="38525" cy="38525"/>
            </a:xfrm>
            <a:custGeom>
              <a:avLst/>
              <a:gdLst/>
              <a:ahLst/>
              <a:cxnLst/>
              <a:rect l="l" t="t" r="r" b="b"/>
              <a:pathLst>
                <a:path w="1541" h="1541" extrusionOk="0">
                  <a:moveTo>
                    <a:pt x="770" y="0"/>
                  </a:moveTo>
                  <a:cubicBezTo>
                    <a:pt x="345" y="0"/>
                    <a:pt x="0" y="345"/>
                    <a:pt x="0" y="771"/>
                  </a:cubicBezTo>
                  <a:cubicBezTo>
                    <a:pt x="0" y="1197"/>
                    <a:pt x="345" y="1541"/>
                    <a:pt x="770" y="1541"/>
                  </a:cubicBezTo>
                  <a:cubicBezTo>
                    <a:pt x="1197" y="1541"/>
                    <a:pt x="1540" y="1197"/>
                    <a:pt x="1540" y="771"/>
                  </a:cubicBezTo>
                  <a:cubicBezTo>
                    <a:pt x="1540" y="345"/>
                    <a:pt x="1197" y="0"/>
                    <a:pt x="7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" name="Google Shape;748;p13"/>
          <p:cNvGrpSpPr/>
          <p:nvPr/>
        </p:nvGrpSpPr>
        <p:grpSpPr>
          <a:xfrm>
            <a:off x="7617317" y="4671198"/>
            <a:ext cx="1520515" cy="596893"/>
            <a:chOff x="3162050" y="485288"/>
            <a:chExt cx="912400" cy="358150"/>
          </a:xfrm>
        </p:grpSpPr>
        <p:sp>
          <p:nvSpPr>
            <p:cNvPr id="749" name="Google Shape;749;p13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13"/>
          <p:cNvGrpSpPr/>
          <p:nvPr/>
        </p:nvGrpSpPr>
        <p:grpSpPr>
          <a:xfrm>
            <a:off x="6419966" y="4769925"/>
            <a:ext cx="872453" cy="247044"/>
            <a:chOff x="1788000" y="2921988"/>
            <a:chExt cx="595775" cy="168700"/>
          </a:xfrm>
        </p:grpSpPr>
        <p:sp>
          <p:nvSpPr>
            <p:cNvPr id="752" name="Google Shape;752;p13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3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3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3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" name="Google Shape;758;p13"/>
          <p:cNvGrpSpPr/>
          <p:nvPr/>
        </p:nvGrpSpPr>
        <p:grpSpPr>
          <a:xfrm flipH="1">
            <a:off x="7422013" y="178479"/>
            <a:ext cx="1433238" cy="748498"/>
            <a:chOff x="2114900" y="3510863"/>
            <a:chExt cx="573800" cy="299675"/>
          </a:xfrm>
        </p:grpSpPr>
        <p:sp>
          <p:nvSpPr>
            <p:cNvPr id="759" name="Google Shape;759;p13"/>
            <p:cNvSpPr/>
            <p:nvPr/>
          </p:nvSpPr>
          <p:spPr>
            <a:xfrm>
              <a:off x="2114900" y="3762763"/>
              <a:ext cx="47825" cy="47775"/>
            </a:xfrm>
            <a:custGeom>
              <a:avLst/>
              <a:gdLst/>
              <a:ahLst/>
              <a:cxnLst/>
              <a:rect l="l" t="t" r="r" b="b"/>
              <a:pathLst>
                <a:path w="1913" h="1911" extrusionOk="0">
                  <a:moveTo>
                    <a:pt x="950" y="165"/>
                  </a:moveTo>
                  <a:cubicBezTo>
                    <a:pt x="1390" y="165"/>
                    <a:pt x="1748" y="523"/>
                    <a:pt x="1748" y="963"/>
                  </a:cubicBezTo>
                  <a:cubicBezTo>
                    <a:pt x="1748" y="1403"/>
                    <a:pt x="1390" y="1746"/>
                    <a:pt x="950" y="1746"/>
                  </a:cubicBezTo>
                  <a:cubicBezTo>
                    <a:pt x="523" y="1746"/>
                    <a:pt x="166" y="1403"/>
                    <a:pt x="166" y="963"/>
                  </a:cubicBezTo>
                  <a:cubicBezTo>
                    <a:pt x="166" y="523"/>
                    <a:pt x="523" y="165"/>
                    <a:pt x="950" y="165"/>
                  </a:cubicBezTo>
                  <a:close/>
                  <a:moveTo>
                    <a:pt x="950" y="0"/>
                  </a:moveTo>
                  <a:cubicBezTo>
                    <a:pt x="428" y="0"/>
                    <a:pt x="1" y="426"/>
                    <a:pt x="1" y="963"/>
                  </a:cubicBezTo>
                  <a:cubicBezTo>
                    <a:pt x="1" y="1485"/>
                    <a:pt x="428" y="1911"/>
                    <a:pt x="950" y="1911"/>
                  </a:cubicBezTo>
                  <a:cubicBezTo>
                    <a:pt x="1486" y="1911"/>
                    <a:pt x="1913" y="1485"/>
                    <a:pt x="1913" y="963"/>
                  </a:cubicBezTo>
                  <a:cubicBezTo>
                    <a:pt x="1913" y="426"/>
                    <a:pt x="1486" y="0"/>
                    <a:pt x="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2129700" y="3777888"/>
              <a:ext cx="18225" cy="1790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0"/>
                  </a:moveTo>
                  <a:cubicBezTo>
                    <a:pt x="166" y="0"/>
                    <a:pt x="1" y="151"/>
                    <a:pt x="1" y="358"/>
                  </a:cubicBezTo>
                  <a:cubicBezTo>
                    <a:pt x="1" y="550"/>
                    <a:pt x="166" y="715"/>
                    <a:pt x="358" y="715"/>
                  </a:cubicBezTo>
                  <a:cubicBezTo>
                    <a:pt x="564" y="715"/>
                    <a:pt x="729" y="550"/>
                    <a:pt x="729" y="358"/>
                  </a:cubicBezTo>
                  <a:cubicBezTo>
                    <a:pt x="729" y="151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2136575" y="3524513"/>
              <a:ext cx="536650" cy="259575"/>
            </a:xfrm>
            <a:custGeom>
              <a:avLst/>
              <a:gdLst/>
              <a:ahLst/>
              <a:cxnLst/>
              <a:rect l="l" t="t" r="r" b="b"/>
              <a:pathLst>
                <a:path w="21466" h="10383" extrusionOk="0">
                  <a:moveTo>
                    <a:pt x="21355" y="0"/>
                  </a:moveTo>
                  <a:lnTo>
                    <a:pt x="16873" y="4057"/>
                  </a:lnTo>
                  <a:lnTo>
                    <a:pt x="1" y="4057"/>
                  </a:lnTo>
                  <a:lnTo>
                    <a:pt x="1" y="10383"/>
                  </a:lnTo>
                  <a:lnTo>
                    <a:pt x="179" y="10383"/>
                  </a:lnTo>
                  <a:lnTo>
                    <a:pt x="179" y="4222"/>
                  </a:lnTo>
                  <a:lnTo>
                    <a:pt x="16942" y="4222"/>
                  </a:lnTo>
                  <a:lnTo>
                    <a:pt x="21466" y="124"/>
                  </a:lnTo>
                  <a:lnTo>
                    <a:pt x="21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2653950" y="3510863"/>
              <a:ext cx="34750" cy="31400"/>
            </a:xfrm>
            <a:custGeom>
              <a:avLst/>
              <a:gdLst/>
              <a:ahLst/>
              <a:cxnLst/>
              <a:rect l="l" t="t" r="r" b="b"/>
              <a:pathLst>
                <a:path w="1390" h="1256" extrusionOk="0">
                  <a:moveTo>
                    <a:pt x="686" y="1"/>
                  </a:moveTo>
                  <a:cubicBezTo>
                    <a:pt x="538" y="1"/>
                    <a:pt x="390" y="53"/>
                    <a:pt x="275" y="161"/>
                  </a:cubicBezTo>
                  <a:cubicBezTo>
                    <a:pt x="15" y="395"/>
                    <a:pt x="0" y="794"/>
                    <a:pt x="235" y="1041"/>
                  </a:cubicBezTo>
                  <a:cubicBezTo>
                    <a:pt x="361" y="1183"/>
                    <a:pt x="532" y="1256"/>
                    <a:pt x="703" y="1256"/>
                  </a:cubicBezTo>
                  <a:cubicBezTo>
                    <a:pt x="849" y="1256"/>
                    <a:pt x="995" y="1203"/>
                    <a:pt x="1115" y="1096"/>
                  </a:cubicBezTo>
                  <a:cubicBezTo>
                    <a:pt x="1376" y="863"/>
                    <a:pt x="1390" y="464"/>
                    <a:pt x="1156" y="203"/>
                  </a:cubicBezTo>
                  <a:cubicBezTo>
                    <a:pt x="1031" y="70"/>
                    <a:pt x="858" y="1"/>
                    <a:pt x="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2167175" y="3619388"/>
              <a:ext cx="18250" cy="17900"/>
            </a:xfrm>
            <a:custGeom>
              <a:avLst/>
              <a:gdLst/>
              <a:ahLst/>
              <a:cxnLst/>
              <a:rect l="l" t="t" r="r" b="b"/>
              <a:pathLst>
                <a:path w="730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29" y="565"/>
                    <a:pt x="729" y="358"/>
                  </a:cubicBezTo>
                  <a:cubicBezTo>
                    <a:pt x="729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2224225" y="3619388"/>
              <a:ext cx="18275" cy="17900"/>
            </a:xfrm>
            <a:custGeom>
              <a:avLst/>
              <a:gdLst/>
              <a:ahLst/>
              <a:cxnLst/>
              <a:rect l="l" t="t" r="r" b="b"/>
              <a:pathLst>
                <a:path w="731" h="716" extrusionOk="0">
                  <a:moveTo>
                    <a:pt x="373" y="0"/>
                  </a:moveTo>
                  <a:cubicBezTo>
                    <a:pt x="166" y="0"/>
                    <a:pt x="1" y="165"/>
                    <a:pt x="1" y="358"/>
                  </a:cubicBezTo>
                  <a:cubicBezTo>
                    <a:pt x="1" y="565"/>
                    <a:pt x="166" y="715"/>
                    <a:pt x="373" y="715"/>
                  </a:cubicBezTo>
                  <a:cubicBezTo>
                    <a:pt x="565" y="715"/>
                    <a:pt x="730" y="565"/>
                    <a:pt x="730" y="358"/>
                  </a:cubicBezTo>
                  <a:cubicBezTo>
                    <a:pt x="730" y="165"/>
                    <a:pt x="565" y="0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2281650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51" y="0"/>
                    <a:pt x="1" y="165"/>
                    <a:pt x="1" y="358"/>
                  </a:cubicBezTo>
                  <a:cubicBezTo>
                    <a:pt x="1" y="565"/>
                    <a:pt x="151" y="715"/>
                    <a:pt x="358" y="715"/>
                  </a:cubicBezTo>
                  <a:cubicBezTo>
                    <a:pt x="551" y="715"/>
                    <a:pt x="716" y="565"/>
                    <a:pt x="716" y="358"/>
                  </a:cubicBezTo>
                  <a:cubicBezTo>
                    <a:pt x="716" y="165"/>
                    <a:pt x="551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2338725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15" y="565"/>
                    <a:pt x="715" y="358"/>
                  </a:cubicBezTo>
                  <a:cubicBezTo>
                    <a:pt x="715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"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49" name="Google Shape;849;p15"/>
          <p:cNvGrpSpPr/>
          <p:nvPr/>
        </p:nvGrpSpPr>
        <p:grpSpPr>
          <a:xfrm rot="10800000">
            <a:off x="207418" y="4228253"/>
            <a:ext cx="218997" cy="952837"/>
            <a:chOff x="1270600" y="4032263"/>
            <a:chExt cx="82875" cy="360650"/>
          </a:xfrm>
        </p:grpSpPr>
        <p:sp>
          <p:nvSpPr>
            <p:cNvPr id="850" name="Google Shape;850;p15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5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15"/>
          <p:cNvGrpSpPr/>
          <p:nvPr/>
        </p:nvGrpSpPr>
        <p:grpSpPr>
          <a:xfrm rot="10800000">
            <a:off x="7126744" y="247724"/>
            <a:ext cx="2049503" cy="191948"/>
            <a:chOff x="1900400" y="4763813"/>
            <a:chExt cx="1021025" cy="95625"/>
          </a:xfrm>
        </p:grpSpPr>
        <p:sp>
          <p:nvSpPr>
            <p:cNvPr id="855" name="Google Shape;855;p15"/>
            <p:cNvSpPr/>
            <p:nvPr/>
          </p:nvSpPr>
          <p:spPr>
            <a:xfrm>
              <a:off x="1900400" y="4763813"/>
              <a:ext cx="999375" cy="76000"/>
            </a:xfrm>
            <a:custGeom>
              <a:avLst/>
              <a:gdLst/>
              <a:ahLst/>
              <a:cxnLst/>
              <a:rect l="l" t="t" r="r" b="b"/>
              <a:pathLst>
                <a:path w="39975" h="3040" extrusionOk="0">
                  <a:moveTo>
                    <a:pt x="0" y="1"/>
                  </a:moveTo>
                  <a:lnTo>
                    <a:pt x="0" y="248"/>
                  </a:lnTo>
                  <a:lnTo>
                    <a:pt x="29167" y="248"/>
                  </a:lnTo>
                  <a:lnTo>
                    <a:pt x="35368" y="2916"/>
                  </a:lnTo>
                  <a:lnTo>
                    <a:pt x="39975" y="3039"/>
                  </a:lnTo>
                  <a:lnTo>
                    <a:pt x="39975" y="2806"/>
                  </a:lnTo>
                  <a:lnTo>
                    <a:pt x="35437" y="2696"/>
                  </a:lnTo>
                  <a:lnTo>
                    <a:pt x="292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5"/>
            <p:cNvSpPr/>
            <p:nvPr/>
          </p:nvSpPr>
          <p:spPr>
            <a:xfrm>
              <a:off x="2875700" y="4814338"/>
              <a:ext cx="45725" cy="45100"/>
            </a:xfrm>
            <a:custGeom>
              <a:avLst/>
              <a:gdLst/>
              <a:ahLst/>
              <a:cxnLst/>
              <a:rect l="l" t="t" r="r" b="b"/>
              <a:pathLst>
                <a:path w="1829" h="1804" extrusionOk="0">
                  <a:moveTo>
                    <a:pt x="911" y="0"/>
                  </a:moveTo>
                  <a:cubicBezTo>
                    <a:pt x="427" y="0"/>
                    <a:pt x="28" y="381"/>
                    <a:pt x="14" y="881"/>
                  </a:cubicBezTo>
                  <a:cubicBezTo>
                    <a:pt x="0" y="1376"/>
                    <a:pt x="399" y="1788"/>
                    <a:pt x="894" y="1803"/>
                  </a:cubicBezTo>
                  <a:cubicBezTo>
                    <a:pt x="902" y="1803"/>
                    <a:pt x="910" y="1803"/>
                    <a:pt x="918" y="1803"/>
                  </a:cubicBezTo>
                  <a:cubicBezTo>
                    <a:pt x="1402" y="1803"/>
                    <a:pt x="1801" y="1410"/>
                    <a:pt x="1816" y="923"/>
                  </a:cubicBezTo>
                  <a:cubicBezTo>
                    <a:pt x="1829" y="428"/>
                    <a:pt x="1430" y="15"/>
                    <a:pt x="935" y="1"/>
                  </a:cubicBezTo>
                  <a:cubicBezTo>
                    <a:pt x="927" y="1"/>
                    <a:pt x="919" y="0"/>
                    <a:pt x="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15"/>
          <p:cNvGrpSpPr/>
          <p:nvPr/>
        </p:nvGrpSpPr>
        <p:grpSpPr>
          <a:xfrm rot="-5400000">
            <a:off x="8821325" y="-58591"/>
            <a:ext cx="107692" cy="610821"/>
            <a:chOff x="5052300" y="-1560100"/>
            <a:chExt cx="53650" cy="304300"/>
          </a:xfrm>
        </p:grpSpPr>
        <p:sp>
          <p:nvSpPr>
            <p:cNvPr id="858" name="Google Shape;858;p15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5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5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5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5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5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5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5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5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" name="Google Shape;867;p15"/>
          <p:cNvGrpSpPr/>
          <p:nvPr/>
        </p:nvGrpSpPr>
        <p:grpSpPr>
          <a:xfrm rot="5400000">
            <a:off x="480644" y="4735409"/>
            <a:ext cx="465142" cy="315397"/>
            <a:chOff x="1602350" y="3347138"/>
            <a:chExt cx="231725" cy="157125"/>
          </a:xfrm>
        </p:grpSpPr>
        <p:sp>
          <p:nvSpPr>
            <p:cNvPr id="868" name="Google Shape;868;p15"/>
            <p:cNvSpPr/>
            <p:nvPr/>
          </p:nvSpPr>
          <p:spPr>
            <a:xfrm>
              <a:off x="1753625" y="3424488"/>
              <a:ext cx="68075" cy="67725"/>
            </a:xfrm>
            <a:custGeom>
              <a:avLst/>
              <a:gdLst/>
              <a:ahLst/>
              <a:cxnLst/>
              <a:rect l="l" t="t" r="r" b="b"/>
              <a:pathLst>
                <a:path w="2723" h="2709" extrusionOk="0">
                  <a:moveTo>
                    <a:pt x="1375" y="233"/>
                  </a:moveTo>
                  <a:cubicBezTo>
                    <a:pt x="1678" y="248"/>
                    <a:pt x="1953" y="358"/>
                    <a:pt x="2158" y="578"/>
                  </a:cubicBezTo>
                  <a:cubicBezTo>
                    <a:pt x="2365" y="783"/>
                    <a:pt x="2475" y="1073"/>
                    <a:pt x="2475" y="1361"/>
                  </a:cubicBezTo>
                  <a:cubicBezTo>
                    <a:pt x="2475" y="1663"/>
                    <a:pt x="2351" y="1938"/>
                    <a:pt x="2131" y="2145"/>
                  </a:cubicBezTo>
                  <a:cubicBezTo>
                    <a:pt x="1925" y="2351"/>
                    <a:pt x="1636" y="2461"/>
                    <a:pt x="1348" y="2461"/>
                  </a:cubicBezTo>
                  <a:cubicBezTo>
                    <a:pt x="728" y="2461"/>
                    <a:pt x="233" y="1953"/>
                    <a:pt x="248" y="1333"/>
                  </a:cubicBezTo>
                  <a:cubicBezTo>
                    <a:pt x="261" y="728"/>
                    <a:pt x="756" y="233"/>
                    <a:pt x="1361" y="233"/>
                  </a:cubicBezTo>
                  <a:close/>
                  <a:moveTo>
                    <a:pt x="1375" y="0"/>
                  </a:moveTo>
                  <a:cubicBezTo>
                    <a:pt x="1018" y="0"/>
                    <a:pt x="673" y="123"/>
                    <a:pt x="413" y="385"/>
                  </a:cubicBezTo>
                  <a:cubicBezTo>
                    <a:pt x="151" y="633"/>
                    <a:pt x="13" y="976"/>
                    <a:pt x="0" y="1333"/>
                  </a:cubicBezTo>
                  <a:cubicBezTo>
                    <a:pt x="0" y="2076"/>
                    <a:pt x="591" y="2695"/>
                    <a:pt x="1348" y="2708"/>
                  </a:cubicBezTo>
                  <a:lnTo>
                    <a:pt x="1361" y="2708"/>
                  </a:lnTo>
                  <a:cubicBezTo>
                    <a:pt x="1718" y="2708"/>
                    <a:pt x="2048" y="2571"/>
                    <a:pt x="2310" y="2323"/>
                  </a:cubicBezTo>
                  <a:cubicBezTo>
                    <a:pt x="2558" y="2076"/>
                    <a:pt x="2709" y="1733"/>
                    <a:pt x="2709" y="1375"/>
                  </a:cubicBezTo>
                  <a:cubicBezTo>
                    <a:pt x="2723" y="1003"/>
                    <a:pt x="2585" y="673"/>
                    <a:pt x="2323" y="413"/>
                  </a:cubicBezTo>
                  <a:cubicBezTo>
                    <a:pt x="2076" y="151"/>
                    <a:pt x="1746" y="0"/>
                    <a:pt x="1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5"/>
            <p:cNvSpPr/>
            <p:nvPr/>
          </p:nvSpPr>
          <p:spPr>
            <a:xfrm>
              <a:off x="1781125" y="3451988"/>
              <a:ext cx="12725" cy="12725"/>
            </a:xfrm>
            <a:custGeom>
              <a:avLst/>
              <a:gdLst/>
              <a:ahLst/>
              <a:cxnLst/>
              <a:rect l="l" t="t" r="r" b="b"/>
              <a:pathLst>
                <a:path w="509" h="509" extrusionOk="0">
                  <a:moveTo>
                    <a:pt x="261" y="0"/>
                  </a:moveTo>
                  <a:cubicBezTo>
                    <a:pt x="123" y="0"/>
                    <a:pt x="13" y="110"/>
                    <a:pt x="13" y="248"/>
                  </a:cubicBezTo>
                  <a:cubicBezTo>
                    <a:pt x="0" y="385"/>
                    <a:pt x="123" y="508"/>
                    <a:pt x="261" y="508"/>
                  </a:cubicBezTo>
                  <a:cubicBezTo>
                    <a:pt x="398" y="508"/>
                    <a:pt x="508" y="398"/>
                    <a:pt x="508" y="261"/>
                  </a:cubicBezTo>
                  <a:cubicBezTo>
                    <a:pt x="508" y="110"/>
                    <a:pt x="398" y="0"/>
                    <a:pt x="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1778375" y="3448863"/>
              <a:ext cx="18575" cy="18600"/>
            </a:xfrm>
            <a:custGeom>
              <a:avLst/>
              <a:gdLst/>
              <a:ahLst/>
              <a:cxnLst/>
              <a:rect l="l" t="t" r="r" b="b"/>
              <a:pathLst>
                <a:path w="743" h="744" extrusionOk="0">
                  <a:moveTo>
                    <a:pt x="371" y="248"/>
                  </a:moveTo>
                  <a:cubicBezTo>
                    <a:pt x="413" y="248"/>
                    <a:pt x="440" y="263"/>
                    <a:pt x="468" y="290"/>
                  </a:cubicBezTo>
                  <a:cubicBezTo>
                    <a:pt x="495" y="303"/>
                    <a:pt x="508" y="345"/>
                    <a:pt x="508" y="373"/>
                  </a:cubicBezTo>
                  <a:cubicBezTo>
                    <a:pt x="508" y="413"/>
                    <a:pt x="495" y="441"/>
                    <a:pt x="468" y="468"/>
                  </a:cubicBezTo>
                  <a:cubicBezTo>
                    <a:pt x="440" y="496"/>
                    <a:pt x="385" y="510"/>
                    <a:pt x="371" y="510"/>
                  </a:cubicBezTo>
                  <a:cubicBezTo>
                    <a:pt x="330" y="510"/>
                    <a:pt x="303" y="496"/>
                    <a:pt x="275" y="468"/>
                  </a:cubicBezTo>
                  <a:cubicBezTo>
                    <a:pt x="248" y="441"/>
                    <a:pt x="233" y="413"/>
                    <a:pt x="233" y="373"/>
                  </a:cubicBezTo>
                  <a:cubicBezTo>
                    <a:pt x="233" y="345"/>
                    <a:pt x="248" y="303"/>
                    <a:pt x="275" y="276"/>
                  </a:cubicBezTo>
                  <a:cubicBezTo>
                    <a:pt x="303" y="263"/>
                    <a:pt x="330" y="248"/>
                    <a:pt x="371" y="248"/>
                  </a:cubicBezTo>
                  <a:close/>
                  <a:moveTo>
                    <a:pt x="371" y="1"/>
                  </a:moveTo>
                  <a:cubicBezTo>
                    <a:pt x="275" y="1"/>
                    <a:pt x="178" y="43"/>
                    <a:pt x="110" y="111"/>
                  </a:cubicBezTo>
                  <a:cubicBezTo>
                    <a:pt x="41" y="180"/>
                    <a:pt x="0" y="276"/>
                    <a:pt x="0" y="373"/>
                  </a:cubicBezTo>
                  <a:cubicBezTo>
                    <a:pt x="0" y="468"/>
                    <a:pt x="28" y="565"/>
                    <a:pt x="110" y="633"/>
                  </a:cubicBezTo>
                  <a:cubicBezTo>
                    <a:pt x="178" y="703"/>
                    <a:pt x="261" y="743"/>
                    <a:pt x="371" y="743"/>
                  </a:cubicBezTo>
                  <a:cubicBezTo>
                    <a:pt x="468" y="743"/>
                    <a:pt x="563" y="716"/>
                    <a:pt x="633" y="648"/>
                  </a:cubicBezTo>
                  <a:cubicBezTo>
                    <a:pt x="701" y="578"/>
                    <a:pt x="743" y="483"/>
                    <a:pt x="743" y="386"/>
                  </a:cubicBezTo>
                  <a:cubicBezTo>
                    <a:pt x="743" y="276"/>
                    <a:pt x="701" y="193"/>
                    <a:pt x="633" y="111"/>
                  </a:cubicBezTo>
                  <a:cubicBezTo>
                    <a:pt x="563" y="43"/>
                    <a:pt x="481" y="1"/>
                    <a:pt x="3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1741250" y="3412438"/>
              <a:ext cx="92825" cy="91825"/>
            </a:xfrm>
            <a:custGeom>
              <a:avLst/>
              <a:gdLst/>
              <a:ahLst/>
              <a:cxnLst/>
              <a:rect l="l" t="t" r="r" b="b"/>
              <a:pathLst>
                <a:path w="3713" h="3673" extrusionOk="0">
                  <a:moveTo>
                    <a:pt x="1883" y="234"/>
                  </a:moveTo>
                  <a:cubicBezTo>
                    <a:pt x="2310" y="248"/>
                    <a:pt x="2708" y="413"/>
                    <a:pt x="2998" y="715"/>
                  </a:cubicBezTo>
                  <a:cubicBezTo>
                    <a:pt x="3300" y="1032"/>
                    <a:pt x="3465" y="1430"/>
                    <a:pt x="3451" y="1857"/>
                  </a:cubicBezTo>
                  <a:cubicBezTo>
                    <a:pt x="3451" y="2283"/>
                    <a:pt x="3273" y="2682"/>
                    <a:pt x="2970" y="2985"/>
                  </a:cubicBezTo>
                  <a:cubicBezTo>
                    <a:pt x="2668" y="3273"/>
                    <a:pt x="2255" y="3425"/>
                    <a:pt x="1828" y="3438"/>
                  </a:cubicBezTo>
                  <a:cubicBezTo>
                    <a:pt x="1403" y="3425"/>
                    <a:pt x="1003" y="3260"/>
                    <a:pt x="715" y="2943"/>
                  </a:cubicBezTo>
                  <a:cubicBezTo>
                    <a:pt x="413" y="2640"/>
                    <a:pt x="248" y="2242"/>
                    <a:pt x="261" y="1815"/>
                  </a:cubicBezTo>
                  <a:cubicBezTo>
                    <a:pt x="275" y="935"/>
                    <a:pt x="990" y="234"/>
                    <a:pt x="1856" y="234"/>
                  </a:cubicBezTo>
                  <a:close/>
                  <a:moveTo>
                    <a:pt x="1856" y="0"/>
                  </a:moveTo>
                  <a:cubicBezTo>
                    <a:pt x="853" y="0"/>
                    <a:pt x="28" y="798"/>
                    <a:pt x="13" y="1815"/>
                  </a:cubicBezTo>
                  <a:cubicBezTo>
                    <a:pt x="0" y="2820"/>
                    <a:pt x="811" y="3658"/>
                    <a:pt x="1828" y="3672"/>
                  </a:cubicBezTo>
                  <a:lnTo>
                    <a:pt x="1856" y="3672"/>
                  </a:lnTo>
                  <a:cubicBezTo>
                    <a:pt x="2860" y="3672"/>
                    <a:pt x="3685" y="2860"/>
                    <a:pt x="3699" y="1857"/>
                  </a:cubicBezTo>
                  <a:cubicBezTo>
                    <a:pt x="3713" y="853"/>
                    <a:pt x="2888" y="14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1624675" y="3367063"/>
              <a:ext cx="162975" cy="94200"/>
            </a:xfrm>
            <a:custGeom>
              <a:avLst/>
              <a:gdLst/>
              <a:ahLst/>
              <a:cxnLst/>
              <a:rect l="l" t="t" r="r" b="b"/>
              <a:pathLst>
                <a:path w="6519" h="3768" extrusionOk="0">
                  <a:moveTo>
                    <a:pt x="193" y="0"/>
                  </a:moveTo>
                  <a:lnTo>
                    <a:pt x="1" y="138"/>
                  </a:lnTo>
                  <a:lnTo>
                    <a:pt x="2628" y="3713"/>
                  </a:lnTo>
                  <a:lnTo>
                    <a:pt x="6519" y="3768"/>
                  </a:lnTo>
                  <a:lnTo>
                    <a:pt x="6519" y="3535"/>
                  </a:lnTo>
                  <a:lnTo>
                    <a:pt x="2751" y="3480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1602350" y="3347138"/>
              <a:ext cx="50900" cy="45100"/>
            </a:xfrm>
            <a:custGeom>
              <a:avLst/>
              <a:gdLst/>
              <a:ahLst/>
              <a:cxnLst/>
              <a:rect l="l" t="t" r="r" b="b"/>
              <a:pathLst>
                <a:path w="2036" h="1804" extrusionOk="0">
                  <a:moveTo>
                    <a:pt x="1020" y="1"/>
                  </a:moveTo>
                  <a:cubicBezTo>
                    <a:pt x="835" y="1"/>
                    <a:pt x="646" y="58"/>
                    <a:pt x="481" y="179"/>
                  </a:cubicBezTo>
                  <a:cubicBezTo>
                    <a:pt x="83" y="467"/>
                    <a:pt x="1" y="1031"/>
                    <a:pt x="289" y="1430"/>
                  </a:cubicBezTo>
                  <a:cubicBezTo>
                    <a:pt x="469" y="1675"/>
                    <a:pt x="742" y="1804"/>
                    <a:pt x="1017" y="1804"/>
                  </a:cubicBezTo>
                  <a:cubicBezTo>
                    <a:pt x="1205" y="1804"/>
                    <a:pt x="1393" y="1744"/>
                    <a:pt x="1554" y="1622"/>
                  </a:cubicBezTo>
                  <a:cubicBezTo>
                    <a:pt x="1953" y="1334"/>
                    <a:pt x="2036" y="770"/>
                    <a:pt x="1747" y="371"/>
                  </a:cubicBezTo>
                  <a:cubicBezTo>
                    <a:pt x="1573" y="131"/>
                    <a:pt x="1300" y="1"/>
                    <a:pt x="10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15"/>
          <p:cNvGrpSpPr/>
          <p:nvPr/>
        </p:nvGrpSpPr>
        <p:grpSpPr>
          <a:xfrm rot="10800000">
            <a:off x="7642161" y="4861704"/>
            <a:ext cx="368540" cy="62828"/>
            <a:chOff x="935075" y="2661288"/>
            <a:chExt cx="183600" cy="31300"/>
          </a:xfrm>
        </p:grpSpPr>
        <p:sp>
          <p:nvSpPr>
            <p:cNvPr id="875" name="Google Shape;875;p15"/>
            <p:cNvSpPr/>
            <p:nvPr/>
          </p:nvSpPr>
          <p:spPr>
            <a:xfrm>
              <a:off x="949875" y="2674688"/>
              <a:ext cx="153675" cy="4150"/>
            </a:xfrm>
            <a:custGeom>
              <a:avLst/>
              <a:gdLst/>
              <a:ahLst/>
              <a:cxnLst/>
              <a:rect l="l" t="t" r="r" b="b"/>
              <a:pathLst>
                <a:path w="6147" h="166" extrusionOk="0">
                  <a:moveTo>
                    <a:pt x="0" y="1"/>
                  </a:moveTo>
                  <a:lnTo>
                    <a:pt x="0" y="166"/>
                  </a:lnTo>
                  <a:lnTo>
                    <a:pt x="6146" y="166"/>
                  </a:lnTo>
                  <a:lnTo>
                    <a:pt x="6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935075" y="2661288"/>
              <a:ext cx="31325" cy="31300"/>
            </a:xfrm>
            <a:custGeom>
              <a:avLst/>
              <a:gdLst/>
              <a:ahLst/>
              <a:cxnLst/>
              <a:rect l="l" t="t" r="r" b="b"/>
              <a:pathLst>
                <a:path w="1253" h="1252" extrusionOk="0">
                  <a:moveTo>
                    <a:pt x="620" y="1"/>
                  </a:moveTo>
                  <a:cubicBezTo>
                    <a:pt x="275" y="1"/>
                    <a:pt x="0" y="276"/>
                    <a:pt x="0" y="619"/>
                  </a:cubicBezTo>
                  <a:cubicBezTo>
                    <a:pt x="0" y="977"/>
                    <a:pt x="275" y="1252"/>
                    <a:pt x="620" y="1252"/>
                  </a:cubicBezTo>
                  <a:cubicBezTo>
                    <a:pt x="963" y="1252"/>
                    <a:pt x="1252" y="977"/>
                    <a:pt x="1252" y="619"/>
                  </a:cubicBezTo>
                  <a:cubicBezTo>
                    <a:pt x="1252" y="276"/>
                    <a:pt x="963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5"/>
            <p:cNvSpPr/>
            <p:nvPr/>
          </p:nvSpPr>
          <p:spPr>
            <a:xfrm>
              <a:off x="1087025" y="2661288"/>
              <a:ext cx="31650" cy="31300"/>
            </a:xfrm>
            <a:custGeom>
              <a:avLst/>
              <a:gdLst/>
              <a:ahLst/>
              <a:cxnLst/>
              <a:rect l="l" t="t" r="r" b="b"/>
              <a:pathLst>
                <a:path w="1266" h="1252" extrusionOk="0">
                  <a:moveTo>
                    <a:pt x="633" y="1"/>
                  </a:moveTo>
                  <a:cubicBezTo>
                    <a:pt x="290" y="1"/>
                    <a:pt x="0" y="276"/>
                    <a:pt x="0" y="619"/>
                  </a:cubicBezTo>
                  <a:cubicBezTo>
                    <a:pt x="0" y="977"/>
                    <a:pt x="290" y="1252"/>
                    <a:pt x="633" y="1252"/>
                  </a:cubicBezTo>
                  <a:cubicBezTo>
                    <a:pt x="977" y="1252"/>
                    <a:pt x="1265" y="977"/>
                    <a:pt x="1265" y="619"/>
                  </a:cubicBezTo>
                  <a:cubicBezTo>
                    <a:pt x="1265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" name="Google Shape;878;p15"/>
          <p:cNvGrpSpPr/>
          <p:nvPr/>
        </p:nvGrpSpPr>
        <p:grpSpPr>
          <a:xfrm rot="10800000">
            <a:off x="254768" y="3058598"/>
            <a:ext cx="46268" cy="485114"/>
            <a:chOff x="266100" y="1388638"/>
            <a:chExt cx="23050" cy="241675"/>
          </a:xfrm>
        </p:grpSpPr>
        <p:sp>
          <p:nvSpPr>
            <p:cNvPr id="879" name="Google Shape;879;p15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5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5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" name="Google Shape;883;p15"/>
          <p:cNvGrpSpPr/>
          <p:nvPr/>
        </p:nvGrpSpPr>
        <p:grpSpPr>
          <a:xfrm rot="5400000" flipH="1">
            <a:off x="-741739" y="1028613"/>
            <a:ext cx="1675166" cy="657563"/>
            <a:chOff x="3162050" y="485288"/>
            <a:chExt cx="912400" cy="358150"/>
          </a:xfrm>
        </p:grpSpPr>
        <p:sp>
          <p:nvSpPr>
            <p:cNvPr id="884" name="Google Shape;884;p15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5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15"/>
          <p:cNvGrpSpPr/>
          <p:nvPr/>
        </p:nvGrpSpPr>
        <p:grpSpPr>
          <a:xfrm rot="10800000">
            <a:off x="108437" y="171357"/>
            <a:ext cx="1293956" cy="247048"/>
            <a:chOff x="4029725" y="2424788"/>
            <a:chExt cx="644625" cy="123075"/>
          </a:xfrm>
        </p:grpSpPr>
        <p:sp>
          <p:nvSpPr>
            <p:cNvPr id="887" name="Google Shape;887;p15"/>
            <p:cNvSpPr/>
            <p:nvPr/>
          </p:nvSpPr>
          <p:spPr>
            <a:xfrm>
              <a:off x="4029725" y="2424788"/>
              <a:ext cx="644625" cy="123075"/>
            </a:xfrm>
            <a:custGeom>
              <a:avLst/>
              <a:gdLst/>
              <a:ahLst/>
              <a:cxnLst/>
              <a:rect l="l" t="t" r="r" b="b"/>
              <a:pathLst>
                <a:path w="25785" h="4923" extrusionOk="0">
                  <a:moveTo>
                    <a:pt x="1" y="0"/>
                  </a:moveTo>
                  <a:lnTo>
                    <a:pt x="1" y="3108"/>
                  </a:lnTo>
                  <a:lnTo>
                    <a:pt x="1294" y="4923"/>
                  </a:lnTo>
                  <a:lnTo>
                    <a:pt x="25785" y="4923"/>
                  </a:lnTo>
                  <a:lnTo>
                    <a:pt x="257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5"/>
            <p:cNvSpPr/>
            <p:nvPr/>
          </p:nvSpPr>
          <p:spPr>
            <a:xfrm>
              <a:off x="4175500" y="2489413"/>
              <a:ext cx="26500" cy="26150"/>
            </a:xfrm>
            <a:custGeom>
              <a:avLst/>
              <a:gdLst/>
              <a:ahLst/>
              <a:cxnLst/>
              <a:rect l="l" t="t" r="r" b="b"/>
              <a:pathLst>
                <a:path w="1060" h="1046" extrusionOk="0">
                  <a:moveTo>
                    <a:pt x="537" y="0"/>
                  </a:moveTo>
                  <a:cubicBezTo>
                    <a:pt x="248" y="0"/>
                    <a:pt x="0" y="233"/>
                    <a:pt x="0" y="523"/>
                  </a:cubicBezTo>
                  <a:cubicBezTo>
                    <a:pt x="0" y="811"/>
                    <a:pt x="248" y="1045"/>
                    <a:pt x="537" y="1045"/>
                  </a:cubicBezTo>
                  <a:cubicBezTo>
                    <a:pt x="825" y="1045"/>
                    <a:pt x="1060" y="811"/>
                    <a:pt x="1060" y="523"/>
                  </a:cubicBezTo>
                  <a:cubicBezTo>
                    <a:pt x="1060" y="233"/>
                    <a:pt x="825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5"/>
            <p:cNvSpPr/>
            <p:nvPr/>
          </p:nvSpPr>
          <p:spPr>
            <a:xfrm>
              <a:off x="4136675" y="2489413"/>
              <a:ext cx="26475" cy="26150"/>
            </a:xfrm>
            <a:custGeom>
              <a:avLst/>
              <a:gdLst/>
              <a:ahLst/>
              <a:cxnLst/>
              <a:rect l="l" t="t" r="r" b="b"/>
              <a:pathLst>
                <a:path w="1059" h="1046" extrusionOk="0">
                  <a:moveTo>
                    <a:pt x="523" y="0"/>
                  </a:moveTo>
                  <a:cubicBezTo>
                    <a:pt x="233" y="0"/>
                    <a:pt x="0" y="233"/>
                    <a:pt x="0" y="523"/>
                  </a:cubicBezTo>
                  <a:cubicBezTo>
                    <a:pt x="0" y="811"/>
                    <a:pt x="233" y="1045"/>
                    <a:pt x="523" y="1045"/>
                  </a:cubicBezTo>
                  <a:cubicBezTo>
                    <a:pt x="825" y="1045"/>
                    <a:pt x="1058" y="811"/>
                    <a:pt x="1058" y="523"/>
                  </a:cubicBezTo>
                  <a:cubicBezTo>
                    <a:pt x="1058" y="233"/>
                    <a:pt x="825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4097800" y="2489413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0"/>
                  </a:moveTo>
                  <a:cubicBezTo>
                    <a:pt x="235" y="0"/>
                    <a:pt x="1" y="233"/>
                    <a:pt x="1" y="523"/>
                  </a:cubicBezTo>
                  <a:cubicBezTo>
                    <a:pt x="1" y="811"/>
                    <a:pt x="235" y="1045"/>
                    <a:pt x="523" y="1045"/>
                  </a:cubicBezTo>
                  <a:cubicBezTo>
                    <a:pt x="813" y="1045"/>
                    <a:pt x="1046" y="811"/>
                    <a:pt x="1046" y="523"/>
                  </a:cubicBezTo>
                  <a:cubicBezTo>
                    <a:pt x="1046" y="233"/>
                    <a:pt x="813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4163125" y="2502463"/>
              <a:ext cx="12400" cy="25"/>
            </a:xfrm>
            <a:custGeom>
              <a:avLst/>
              <a:gdLst/>
              <a:ahLst/>
              <a:cxnLst/>
              <a:rect l="l" t="t" r="r" b="b"/>
              <a:pathLst>
                <a:path w="496" h="1" extrusionOk="0">
                  <a:moveTo>
                    <a:pt x="495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4123925" y="2502463"/>
              <a:ext cx="12775" cy="25"/>
            </a:xfrm>
            <a:custGeom>
              <a:avLst/>
              <a:gdLst/>
              <a:ahLst/>
              <a:cxnLst/>
              <a:rect l="l" t="t" r="r" b="b"/>
              <a:pathLst>
                <a:path w="511" h="1" extrusionOk="0">
                  <a:moveTo>
                    <a:pt x="510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5"/>
            <p:cNvSpPr/>
            <p:nvPr/>
          </p:nvSpPr>
          <p:spPr>
            <a:xfrm>
              <a:off x="4200600" y="2502463"/>
              <a:ext cx="12725" cy="25"/>
            </a:xfrm>
            <a:custGeom>
              <a:avLst/>
              <a:gdLst/>
              <a:ahLst/>
              <a:cxnLst/>
              <a:rect l="l" t="t" r="r" b="b"/>
              <a:pathLst>
                <a:path w="509" h="1" extrusionOk="0">
                  <a:moveTo>
                    <a:pt x="509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5"/>
            <p:cNvSpPr/>
            <p:nvPr/>
          </p:nvSpPr>
          <p:spPr>
            <a:xfrm>
              <a:off x="4530625" y="2452288"/>
              <a:ext cx="8275" cy="32325"/>
            </a:xfrm>
            <a:custGeom>
              <a:avLst/>
              <a:gdLst/>
              <a:ahLst/>
              <a:cxnLst/>
              <a:rect l="l" t="t" r="r" b="b"/>
              <a:pathLst>
                <a:path w="331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31" y="1293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5"/>
            <p:cNvSpPr/>
            <p:nvPr/>
          </p:nvSpPr>
          <p:spPr>
            <a:xfrm>
              <a:off x="454782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5"/>
            <p:cNvSpPr/>
            <p:nvPr/>
          </p:nvSpPr>
          <p:spPr>
            <a:xfrm>
              <a:off x="4565000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5"/>
            <p:cNvSpPr/>
            <p:nvPr/>
          </p:nvSpPr>
          <p:spPr>
            <a:xfrm>
              <a:off x="4582200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5"/>
            <p:cNvSpPr/>
            <p:nvPr/>
          </p:nvSpPr>
          <p:spPr>
            <a:xfrm>
              <a:off x="4599375" y="2452288"/>
              <a:ext cx="8625" cy="32325"/>
            </a:xfrm>
            <a:custGeom>
              <a:avLst/>
              <a:gdLst/>
              <a:ahLst/>
              <a:cxnLst/>
              <a:rect l="l" t="t" r="r" b="b"/>
              <a:pathLst>
                <a:path w="345" h="1293" extrusionOk="0">
                  <a:moveTo>
                    <a:pt x="1" y="0"/>
                  </a:moveTo>
                  <a:lnTo>
                    <a:pt x="1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5"/>
            <p:cNvSpPr/>
            <p:nvPr/>
          </p:nvSpPr>
          <p:spPr>
            <a:xfrm>
              <a:off x="46165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4" y="1293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5"/>
            <p:cNvSpPr/>
            <p:nvPr/>
          </p:nvSpPr>
          <p:spPr>
            <a:xfrm>
              <a:off x="4633775" y="2452288"/>
              <a:ext cx="8600" cy="32325"/>
            </a:xfrm>
            <a:custGeom>
              <a:avLst/>
              <a:gdLst/>
              <a:ahLst/>
              <a:cxnLst/>
              <a:rect l="l" t="t" r="r" b="b"/>
              <a:pathLst>
                <a:path w="344" h="1293" extrusionOk="0">
                  <a:moveTo>
                    <a:pt x="0" y="0"/>
                  </a:moveTo>
                  <a:lnTo>
                    <a:pt x="0" y="1293"/>
                  </a:lnTo>
                  <a:lnTo>
                    <a:pt x="343" y="129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" name="Google Shape;901;p15"/>
          <p:cNvGrpSpPr/>
          <p:nvPr/>
        </p:nvGrpSpPr>
        <p:grpSpPr>
          <a:xfrm rot="-5400000">
            <a:off x="6774907" y="2672020"/>
            <a:ext cx="4048126" cy="505277"/>
            <a:chOff x="584425" y="719288"/>
            <a:chExt cx="1551125" cy="193600"/>
          </a:xfrm>
        </p:grpSpPr>
        <p:sp>
          <p:nvSpPr>
            <p:cNvPr id="902" name="Google Shape;902;p15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5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5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5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5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5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5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5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5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5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5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5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15"/>
          <p:cNvGrpSpPr/>
          <p:nvPr/>
        </p:nvGrpSpPr>
        <p:grpSpPr>
          <a:xfrm rot="10800000">
            <a:off x="4007703" y="224463"/>
            <a:ext cx="1040685" cy="140812"/>
            <a:chOff x="3541575" y="3743138"/>
            <a:chExt cx="518450" cy="70150"/>
          </a:xfrm>
        </p:grpSpPr>
        <p:sp>
          <p:nvSpPr>
            <p:cNvPr id="917" name="Google Shape;917;p15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5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19"/>
          <p:cNvSpPr txBox="1">
            <a:spLocks noGrp="1"/>
          </p:cNvSpPr>
          <p:nvPr>
            <p:ph type="title"/>
          </p:nvPr>
        </p:nvSpPr>
        <p:spPr>
          <a:xfrm>
            <a:off x="720000" y="1197600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49" name="Google Shape;1149;p19"/>
          <p:cNvSpPr txBox="1">
            <a:spLocks noGrp="1"/>
          </p:cNvSpPr>
          <p:nvPr>
            <p:ph type="subTitle" idx="1"/>
          </p:nvPr>
        </p:nvSpPr>
        <p:spPr>
          <a:xfrm>
            <a:off x="720000" y="2829588"/>
            <a:ext cx="35940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0" name="Google Shape;1150;p19"/>
          <p:cNvSpPr>
            <a:spLocks noGrp="1"/>
          </p:cNvSpPr>
          <p:nvPr>
            <p:ph type="pic" idx="2"/>
          </p:nvPr>
        </p:nvSpPr>
        <p:spPr>
          <a:xfrm>
            <a:off x="4875900" y="843600"/>
            <a:ext cx="3456300" cy="3456300"/>
          </a:xfrm>
          <a:prstGeom prst="ellipse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grpSp>
        <p:nvGrpSpPr>
          <p:cNvPr id="1151" name="Google Shape;1151;p19"/>
          <p:cNvGrpSpPr/>
          <p:nvPr/>
        </p:nvGrpSpPr>
        <p:grpSpPr>
          <a:xfrm>
            <a:off x="4051656" y="4822284"/>
            <a:ext cx="1040685" cy="140812"/>
            <a:chOff x="3541575" y="3743138"/>
            <a:chExt cx="518450" cy="70150"/>
          </a:xfrm>
        </p:grpSpPr>
        <p:sp>
          <p:nvSpPr>
            <p:cNvPr id="1152" name="Google Shape;1152;p19"/>
            <p:cNvSpPr/>
            <p:nvPr/>
          </p:nvSpPr>
          <p:spPr>
            <a:xfrm>
              <a:off x="366395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6" y="1"/>
                    <a:pt x="1" y="151"/>
                    <a:pt x="1" y="358"/>
                  </a:cubicBezTo>
                  <a:cubicBezTo>
                    <a:pt x="1" y="551"/>
                    <a:pt x="166" y="701"/>
                    <a:pt x="358" y="701"/>
                  </a:cubicBezTo>
                  <a:cubicBezTo>
                    <a:pt x="551" y="701"/>
                    <a:pt x="716" y="551"/>
                    <a:pt x="716" y="358"/>
                  </a:cubicBezTo>
                  <a:cubicBezTo>
                    <a:pt x="716" y="151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9"/>
            <p:cNvSpPr/>
            <p:nvPr/>
          </p:nvSpPr>
          <p:spPr>
            <a:xfrm>
              <a:off x="3720350" y="3768938"/>
              <a:ext cx="17550" cy="17550"/>
            </a:xfrm>
            <a:custGeom>
              <a:avLst/>
              <a:gdLst/>
              <a:ahLst/>
              <a:cxnLst/>
              <a:rect l="l" t="t" r="r" b="b"/>
              <a:pathLst>
                <a:path w="702" h="702" extrusionOk="0">
                  <a:moveTo>
                    <a:pt x="358" y="1"/>
                  </a:moveTo>
                  <a:cubicBezTo>
                    <a:pt x="152" y="1"/>
                    <a:pt x="0" y="151"/>
                    <a:pt x="0" y="358"/>
                  </a:cubicBezTo>
                  <a:cubicBezTo>
                    <a:pt x="0" y="551"/>
                    <a:pt x="152" y="701"/>
                    <a:pt x="358" y="701"/>
                  </a:cubicBezTo>
                  <a:cubicBezTo>
                    <a:pt x="550" y="701"/>
                    <a:pt x="702" y="551"/>
                    <a:pt x="702" y="358"/>
                  </a:cubicBezTo>
                  <a:cubicBezTo>
                    <a:pt x="702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9"/>
            <p:cNvSpPr/>
            <p:nvPr/>
          </p:nvSpPr>
          <p:spPr>
            <a:xfrm>
              <a:off x="3776400" y="3768938"/>
              <a:ext cx="17900" cy="17550"/>
            </a:xfrm>
            <a:custGeom>
              <a:avLst/>
              <a:gdLst/>
              <a:ahLst/>
              <a:cxnLst/>
              <a:rect l="l" t="t" r="r" b="b"/>
              <a:pathLst>
                <a:path w="716" h="702" extrusionOk="0">
                  <a:moveTo>
                    <a:pt x="358" y="1"/>
                  </a:moveTo>
                  <a:cubicBezTo>
                    <a:pt x="165" y="1"/>
                    <a:pt x="0" y="151"/>
                    <a:pt x="0" y="358"/>
                  </a:cubicBezTo>
                  <a:cubicBezTo>
                    <a:pt x="0" y="551"/>
                    <a:pt x="165" y="701"/>
                    <a:pt x="358" y="701"/>
                  </a:cubicBezTo>
                  <a:cubicBezTo>
                    <a:pt x="550" y="701"/>
                    <a:pt x="715" y="551"/>
                    <a:pt x="715" y="358"/>
                  </a:cubicBezTo>
                  <a:cubicBezTo>
                    <a:pt x="715" y="151"/>
                    <a:pt x="550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9"/>
            <p:cNvSpPr/>
            <p:nvPr/>
          </p:nvSpPr>
          <p:spPr>
            <a:xfrm>
              <a:off x="3832775" y="3768938"/>
              <a:ext cx="17525" cy="17550"/>
            </a:xfrm>
            <a:custGeom>
              <a:avLst/>
              <a:gdLst/>
              <a:ahLst/>
              <a:cxnLst/>
              <a:rect l="l" t="t" r="r" b="b"/>
              <a:pathLst>
                <a:path w="701" h="702" extrusionOk="0">
                  <a:moveTo>
                    <a:pt x="343" y="1"/>
                  </a:moveTo>
                  <a:cubicBezTo>
                    <a:pt x="151" y="1"/>
                    <a:pt x="0" y="151"/>
                    <a:pt x="0" y="358"/>
                  </a:cubicBezTo>
                  <a:cubicBezTo>
                    <a:pt x="0" y="551"/>
                    <a:pt x="151" y="701"/>
                    <a:pt x="343" y="701"/>
                  </a:cubicBezTo>
                  <a:cubicBezTo>
                    <a:pt x="550" y="701"/>
                    <a:pt x="701" y="551"/>
                    <a:pt x="701" y="358"/>
                  </a:cubicBezTo>
                  <a:cubicBezTo>
                    <a:pt x="701" y="151"/>
                    <a:pt x="55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9"/>
            <p:cNvSpPr/>
            <p:nvPr/>
          </p:nvSpPr>
          <p:spPr>
            <a:xfrm>
              <a:off x="3541575" y="3743138"/>
              <a:ext cx="518450" cy="70150"/>
            </a:xfrm>
            <a:custGeom>
              <a:avLst/>
              <a:gdLst/>
              <a:ahLst/>
              <a:cxnLst/>
              <a:rect l="l" t="t" r="r" b="b"/>
              <a:pathLst>
                <a:path w="20738" h="2806" extrusionOk="0">
                  <a:moveTo>
                    <a:pt x="20504" y="235"/>
                  </a:moveTo>
                  <a:lnTo>
                    <a:pt x="20504" y="2558"/>
                  </a:lnTo>
                  <a:lnTo>
                    <a:pt x="235" y="2558"/>
                  </a:lnTo>
                  <a:lnTo>
                    <a:pt x="235" y="235"/>
                  </a:lnTo>
                  <a:close/>
                  <a:moveTo>
                    <a:pt x="1" y="1"/>
                  </a:moveTo>
                  <a:lnTo>
                    <a:pt x="1" y="2806"/>
                  </a:lnTo>
                  <a:lnTo>
                    <a:pt x="20737" y="2806"/>
                  </a:lnTo>
                  <a:lnTo>
                    <a:pt x="20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19"/>
          <p:cNvGrpSpPr/>
          <p:nvPr/>
        </p:nvGrpSpPr>
        <p:grpSpPr>
          <a:xfrm rot="5400000">
            <a:off x="2878002" y="4588042"/>
            <a:ext cx="107692" cy="610821"/>
            <a:chOff x="5052300" y="-1560100"/>
            <a:chExt cx="53650" cy="304300"/>
          </a:xfrm>
        </p:grpSpPr>
        <p:sp>
          <p:nvSpPr>
            <p:cNvPr id="1158" name="Google Shape;1158;p19"/>
            <p:cNvSpPr/>
            <p:nvPr/>
          </p:nvSpPr>
          <p:spPr>
            <a:xfrm>
              <a:off x="5052300" y="-1327350"/>
              <a:ext cx="53650" cy="53675"/>
            </a:xfrm>
            <a:custGeom>
              <a:avLst/>
              <a:gdLst/>
              <a:ahLst/>
              <a:cxnLst/>
              <a:rect l="l" t="t" r="r" b="b"/>
              <a:pathLst>
                <a:path w="2146" h="2147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9"/>
            <p:cNvSpPr/>
            <p:nvPr/>
          </p:nvSpPr>
          <p:spPr>
            <a:xfrm>
              <a:off x="5052300" y="-139815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3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3"/>
                  </a:lnTo>
                  <a:close/>
                  <a:moveTo>
                    <a:pt x="1" y="0"/>
                  </a:moveTo>
                  <a:lnTo>
                    <a:pt x="1" y="2145"/>
                  </a:lnTo>
                  <a:lnTo>
                    <a:pt x="2146" y="2145"/>
                  </a:lnTo>
                  <a:lnTo>
                    <a:pt x="21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9"/>
            <p:cNvSpPr/>
            <p:nvPr/>
          </p:nvSpPr>
          <p:spPr>
            <a:xfrm>
              <a:off x="5052300" y="-1468975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1"/>
                  </a:lnTo>
                  <a:lnTo>
                    <a:pt x="234" y="1911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9"/>
            <p:cNvSpPr/>
            <p:nvPr/>
          </p:nvSpPr>
          <p:spPr>
            <a:xfrm>
              <a:off x="5052300" y="-1539800"/>
              <a:ext cx="53650" cy="53650"/>
            </a:xfrm>
            <a:custGeom>
              <a:avLst/>
              <a:gdLst/>
              <a:ahLst/>
              <a:cxnLst/>
              <a:rect l="l" t="t" r="r" b="b"/>
              <a:pathLst>
                <a:path w="2146" h="2146" extrusionOk="0">
                  <a:moveTo>
                    <a:pt x="1912" y="234"/>
                  </a:moveTo>
                  <a:lnTo>
                    <a:pt x="1912" y="1912"/>
                  </a:lnTo>
                  <a:lnTo>
                    <a:pt x="234" y="1912"/>
                  </a:lnTo>
                  <a:lnTo>
                    <a:pt x="234" y="234"/>
                  </a:lnTo>
                  <a:close/>
                  <a:moveTo>
                    <a:pt x="1" y="1"/>
                  </a:moveTo>
                  <a:lnTo>
                    <a:pt x="1" y="2146"/>
                  </a:lnTo>
                  <a:lnTo>
                    <a:pt x="2146" y="2146"/>
                  </a:lnTo>
                  <a:lnTo>
                    <a:pt x="2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9"/>
            <p:cNvSpPr/>
            <p:nvPr/>
          </p:nvSpPr>
          <p:spPr>
            <a:xfrm>
              <a:off x="5076000" y="-1347275"/>
              <a:ext cx="6225" cy="23050"/>
            </a:xfrm>
            <a:custGeom>
              <a:avLst/>
              <a:gdLst/>
              <a:ahLst/>
              <a:cxnLst/>
              <a:rect l="l" t="t" r="r" b="b"/>
              <a:pathLst>
                <a:path w="249" h="922" extrusionOk="0">
                  <a:moveTo>
                    <a:pt x="1" y="0"/>
                  </a:moveTo>
                  <a:lnTo>
                    <a:pt x="1" y="921"/>
                  </a:lnTo>
                  <a:lnTo>
                    <a:pt x="248" y="921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9"/>
            <p:cNvSpPr/>
            <p:nvPr/>
          </p:nvSpPr>
          <p:spPr>
            <a:xfrm>
              <a:off x="5076000" y="-1418450"/>
              <a:ext cx="6225" cy="23400"/>
            </a:xfrm>
            <a:custGeom>
              <a:avLst/>
              <a:gdLst/>
              <a:ahLst/>
              <a:cxnLst/>
              <a:rect l="l" t="t" r="r" b="b"/>
              <a:pathLst>
                <a:path w="249" h="936" extrusionOk="0">
                  <a:moveTo>
                    <a:pt x="1" y="0"/>
                  </a:moveTo>
                  <a:lnTo>
                    <a:pt x="1" y="935"/>
                  </a:lnTo>
                  <a:lnTo>
                    <a:pt x="248" y="935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9"/>
            <p:cNvSpPr/>
            <p:nvPr/>
          </p:nvSpPr>
          <p:spPr>
            <a:xfrm>
              <a:off x="5076000" y="-14892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9"/>
            <p:cNvSpPr/>
            <p:nvPr/>
          </p:nvSpPr>
          <p:spPr>
            <a:xfrm>
              <a:off x="5076000" y="-1560100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1"/>
                  </a:moveTo>
                  <a:lnTo>
                    <a:pt x="1" y="923"/>
                  </a:lnTo>
                  <a:lnTo>
                    <a:pt x="248" y="923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9"/>
            <p:cNvSpPr/>
            <p:nvPr/>
          </p:nvSpPr>
          <p:spPr>
            <a:xfrm>
              <a:off x="5076000" y="-1278875"/>
              <a:ext cx="6225" cy="23075"/>
            </a:xfrm>
            <a:custGeom>
              <a:avLst/>
              <a:gdLst/>
              <a:ahLst/>
              <a:cxnLst/>
              <a:rect l="l" t="t" r="r" b="b"/>
              <a:pathLst>
                <a:path w="249" h="923" extrusionOk="0">
                  <a:moveTo>
                    <a:pt x="1" y="0"/>
                  </a:moveTo>
                  <a:lnTo>
                    <a:pt x="1" y="922"/>
                  </a:lnTo>
                  <a:lnTo>
                    <a:pt x="248" y="92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" name="Google Shape;1167;p19"/>
          <p:cNvGrpSpPr/>
          <p:nvPr/>
        </p:nvGrpSpPr>
        <p:grpSpPr>
          <a:xfrm>
            <a:off x="7617317" y="4671198"/>
            <a:ext cx="1520515" cy="596893"/>
            <a:chOff x="3162050" y="485288"/>
            <a:chExt cx="912400" cy="358150"/>
          </a:xfrm>
        </p:grpSpPr>
        <p:sp>
          <p:nvSpPr>
            <p:cNvPr id="1168" name="Google Shape;1168;p19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9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19"/>
          <p:cNvGrpSpPr/>
          <p:nvPr/>
        </p:nvGrpSpPr>
        <p:grpSpPr>
          <a:xfrm>
            <a:off x="6165616" y="4769925"/>
            <a:ext cx="872453" cy="247044"/>
            <a:chOff x="1788000" y="2921988"/>
            <a:chExt cx="595775" cy="168700"/>
          </a:xfrm>
        </p:grpSpPr>
        <p:sp>
          <p:nvSpPr>
            <p:cNvPr id="1171" name="Google Shape;1171;p19"/>
            <p:cNvSpPr/>
            <p:nvPr/>
          </p:nvSpPr>
          <p:spPr>
            <a:xfrm>
              <a:off x="2300900" y="3007463"/>
              <a:ext cx="67050" cy="67075"/>
            </a:xfrm>
            <a:custGeom>
              <a:avLst/>
              <a:gdLst/>
              <a:ahLst/>
              <a:cxnLst/>
              <a:rect l="l" t="t" r="r" b="b"/>
              <a:pathLst>
                <a:path w="2682" h="2683" extrusionOk="0">
                  <a:moveTo>
                    <a:pt x="1348" y="0"/>
                  </a:moveTo>
                  <a:cubicBezTo>
                    <a:pt x="606" y="0"/>
                    <a:pt x="1" y="606"/>
                    <a:pt x="1" y="1348"/>
                  </a:cubicBezTo>
                  <a:cubicBezTo>
                    <a:pt x="1" y="2077"/>
                    <a:pt x="606" y="2682"/>
                    <a:pt x="1348" y="2682"/>
                  </a:cubicBezTo>
                  <a:cubicBezTo>
                    <a:pt x="2077" y="2682"/>
                    <a:pt x="2682" y="2077"/>
                    <a:pt x="2682" y="1348"/>
                  </a:cubicBezTo>
                  <a:cubicBezTo>
                    <a:pt x="2682" y="606"/>
                    <a:pt x="2077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9"/>
            <p:cNvSpPr/>
            <p:nvPr/>
          </p:nvSpPr>
          <p:spPr>
            <a:xfrm>
              <a:off x="2327725" y="3034288"/>
              <a:ext cx="13425" cy="13775"/>
            </a:xfrm>
            <a:custGeom>
              <a:avLst/>
              <a:gdLst/>
              <a:ahLst/>
              <a:cxnLst/>
              <a:rect l="l" t="t" r="r" b="b"/>
              <a:pathLst>
                <a:path w="537" h="551" extrusionOk="0">
                  <a:moveTo>
                    <a:pt x="275" y="0"/>
                  </a:moveTo>
                  <a:cubicBezTo>
                    <a:pt x="124" y="0"/>
                    <a:pt x="0" y="124"/>
                    <a:pt x="0" y="275"/>
                  </a:cubicBezTo>
                  <a:cubicBezTo>
                    <a:pt x="0" y="427"/>
                    <a:pt x="124" y="550"/>
                    <a:pt x="275" y="550"/>
                  </a:cubicBezTo>
                  <a:cubicBezTo>
                    <a:pt x="426" y="550"/>
                    <a:pt x="536" y="427"/>
                    <a:pt x="536" y="275"/>
                  </a:cubicBezTo>
                  <a:cubicBezTo>
                    <a:pt x="536" y="124"/>
                    <a:pt x="426" y="0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9"/>
            <p:cNvSpPr/>
            <p:nvPr/>
          </p:nvSpPr>
          <p:spPr>
            <a:xfrm>
              <a:off x="2324600" y="3031188"/>
              <a:ext cx="19650" cy="19625"/>
            </a:xfrm>
            <a:custGeom>
              <a:avLst/>
              <a:gdLst/>
              <a:ahLst/>
              <a:cxnLst/>
              <a:rect l="l" t="t" r="r" b="b"/>
              <a:pathLst>
                <a:path w="786" h="785" extrusionOk="0">
                  <a:moveTo>
                    <a:pt x="400" y="234"/>
                  </a:moveTo>
                  <a:cubicBezTo>
                    <a:pt x="483" y="234"/>
                    <a:pt x="551" y="303"/>
                    <a:pt x="551" y="399"/>
                  </a:cubicBezTo>
                  <a:cubicBezTo>
                    <a:pt x="551" y="482"/>
                    <a:pt x="483" y="551"/>
                    <a:pt x="400" y="551"/>
                  </a:cubicBezTo>
                  <a:cubicBezTo>
                    <a:pt x="304" y="551"/>
                    <a:pt x="235" y="482"/>
                    <a:pt x="235" y="399"/>
                  </a:cubicBezTo>
                  <a:cubicBezTo>
                    <a:pt x="235" y="303"/>
                    <a:pt x="304" y="234"/>
                    <a:pt x="400" y="234"/>
                  </a:cubicBezTo>
                  <a:close/>
                  <a:moveTo>
                    <a:pt x="400" y="1"/>
                  </a:moveTo>
                  <a:cubicBezTo>
                    <a:pt x="180" y="1"/>
                    <a:pt x="1" y="179"/>
                    <a:pt x="1" y="399"/>
                  </a:cubicBezTo>
                  <a:cubicBezTo>
                    <a:pt x="1" y="606"/>
                    <a:pt x="180" y="784"/>
                    <a:pt x="400" y="784"/>
                  </a:cubicBezTo>
                  <a:cubicBezTo>
                    <a:pt x="606" y="784"/>
                    <a:pt x="785" y="606"/>
                    <a:pt x="785" y="399"/>
                  </a:cubicBezTo>
                  <a:cubicBezTo>
                    <a:pt x="785" y="179"/>
                    <a:pt x="606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9"/>
            <p:cNvSpPr/>
            <p:nvPr/>
          </p:nvSpPr>
          <p:spPr>
            <a:xfrm>
              <a:off x="2285100" y="2991638"/>
              <a:ext cx="98675" cy="99050"/>
            </a:xfrm>
            <a:custGeom>
              <a:avLst/>
              <a:gdLst/>
              <a:ahLst/>
              <a:cxnLst/>
              <a:rect l="l" t="t" r="r" b="b"/>
              <a:pathLst>
                <a:path w="3947" h="3962" extrusionOk="0">
                  <a:moveTo>
                    <a:pt x="1980" y="235"/>
                  </a:moveTo>
                  <a:cubicBezTo>
                    <a:pt x="2929" y="235"/>
                    <a:pt x="3713" y="1019"/>
                    <a:pt x="3713" y="1981"/>
                  </a:cubicBezTo>
                  <a:cubicBezTo>
                    <a:pt x="3713" y="2930"/>
                    <a:pt x="2929" y="3714"/>
                    <a:pt x="1980" y="3714"/>
                  </a:cubicBezTo>
                  <a:cubicBezTo>
                    <a:pt x="1018" y="3714"/>
                    <a:pt x="233" y="2930"/>
                    <a:pt x="233" y="1981"/>
                  </a:cubicBezTo>
                  <a:cubicBezTo>
                    <a:pt x="233" y="1019"/>
                    <a:pt x="1018" y="235"/>
                    <a:pt x="1980" y="235"/>
                  </a:cubicBezTo>
                  <a:close/>
                  <a:moveTo>
                    <a:pt x="1980" y="1"/>
                  </a:moveTo>
                  <a:cubicBezTo>
                    <a:pt x="880" y="1"/>
                    <a:pt x="0" y="881"/>
                    <a:pt x="0" y="1981"/>
                  </a:cubicBezTo>
                  <a:cubicBezTo>
                    <a:pt x="0" y="3068"/>
                    <a:pt x="880" y="3961"/>
                    <a:pt x="1980" y="3961"/>
                  </a:cubicBezTo>
                  <a:cubicBezTo>
                    <a:pt x="3066" y="3961"/>
                    <a:pt x="3946" y="3068"/>
                    <a:pt x="3946" y="1981"/>
                  </a:cubicBezTo>
                  <a:cubicBezTo>
                    <a:pt x="3946" y="881"/>
                    <a:pt x="3066" y="1"/>
                    <a:pt x="1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9"/>
            <p:cNvSpPr/>
            <p:nvPr/>
          </p:nvSpPr>
          <p:spPr>
            <a:xfrm>
              <a:off x="1810000" y="2941463"/>
              <a:ext cx="524625" cy="102475"/>
            </a:xfrm>
            <a:custGeom>
              <a:avLst/>
              <a:gdLst/>
              <a:ahLst/>
              <a:cxnLst/>
              <a:rect l="l" t="t" r="r" b="b"/>
              <a:pathLst>
                <a:path w="20985" h="4099" extrusionOk="0">
                  <a:moveTo>
                    <a:pt x="179" y="0"/>
                  </a:moveTo>
                  <a:lnTo>
                    <a:pt x="0" y="165"/>
                  </a:lnTo>
                  <a:lnTo>
                    <a:pt x="3658" y="4098"/>
                  </a:lnTo>
                  <a:lnTo>
                    <a:pt x="20984" y="4098"/>
                  </a:lnTo>
                  <a:lnTo>
                    <a:pt x="20984" y="3865"/>
                  </a:lnTo>
                  <a:lnTo>
                    <a:pt x="3754" y="3865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9"/>
            <p:cNvSpPr/>
            <p:nvPr/>
          </p:nvSpPr>
          <p:spPr>
            <a:xfrm>
              <a:off x="1788000" y="2921988"/>
              <a:ext cx="49850" cy="45000"/>
            </a:xfrm>
            <a:custGeom>
              <a:avLst/>
              <a:gdLst/>
              <a:ahLst/>
              <a:cxnLst/>
              <a:rect l="l" t="t" r="r" b="b"/>
              <a:pathLst>
                <a:path w="1994" h="1800" extrusionOk="0">
                  <a:moveTo>
                    <a:pt x="995" y="0"/>
                  </a:moveTo>
                  <a:cubicBezTo>
                    <a:pt x="775" y="0"/>
                    <a:pt x="555" y="80"/>
                    <a:pt x="385" y="244"/>
                  </a:cubicBezTo>
                  <a:cubicBezTo>
                    <a:pt x="13" y="574"/>
                    <a:pt x="0" y="1151"/>
                    <a:pt x="330" y="1509"/>
                  </a:cubicBezTo>
                  <a:cubicBezTo>
                    <a:pt x="510" y="1703"/>
                    <a:pt x="755" y="1800"/>
                    <a:pt x="998" y="1800"/>
                  </a:cubicBezTo>
                  <a:cubicBezTo>
                    <a:pt x="1219" y="1800"/>
                    <a:pt x="1439" y="1720"/>
                    <a:pt x="1609" y="1564"/>
                  </a:cubicBezTo>
                  <a:cubicBezTo>
                    <a:pt x="1980" y="1219"/>
                    <a:pt x="1994" y="656"/>
                    <a:pt x="1650" y="284"/>
                  </a:cubicBezTo>
                  <a:cubicBezTo>
                    <a:pt x="1477" y="97"/>
                    <a:pt x="1236" y="0"/>
                    <a:pt x="9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" name="Google Shape;1177;p19"/>
          <p:cNvGrpSpPr/>
          <p:nvPr/>
        </p:nvGrpSpPr>
        <p:grpSpPr>
          <a:xfrm rot="5400000">
            <a:off x="-1819467" y="2632372"/>
            <a:ext cx="3570145" cy="778876"/>
            <a:chOff x="697875" y="1324013"/>
            <a:chExt cx="1500250" cy="327300"/>
          </a:xfrm>
        </p:grpSpPr>
        <p:sp>
          <p:nvSpPr>
            <p:cNvPr id="1178" name="Google Shape;1178;p19"/>
            <p:cNvSpPr/>
            <p:nvPr/>
          </p:nvSpPr>
          <p:spPr>
            <a:xfrm>
              <a:off x="708550" y="1333638"/>
              <a:ext cx="1489575" cy="317675"/>
            </a:xfrm>
            <a:custGeom>
              <a:avLst/>
              <a:gdLst/>
              <a:ahLst/>
              <a:cxnLst/>
              <a:rect l="l" t="t" r="r" b="b"/>
              <a:pathLst>
                <a:path w="59583" h="12707" extrusionOk="0">
                  <a:moveTo>
                    <a:pt x="0" y="0"/>
                  </a:moveTo>
                  <a:lnTo>
                    <a:pt x="0" y="124"/>
                  </a:lnTo>
                  <a:lnTo>
                    <a:pt x="50562" y="124"/>
                  </a:lnTo>
                  <a:lnTo>
                    <a:pt x="59487" y="12706"/>
                  </a:lnTo>
                  <a:lnTo>
                    <a:pt x="59583" y="12624"/>
                  </a:lnTo>
                  <a:lnTo>
                    <a:pt x="50631" y="28"/>
                  </a:lnTo>
                  <a:lnTo>
                    <a:pt x="506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9"/>
            <p:cNvSpPr/>
            <p:nvPr/>
          </p:nvSpPr>
          <p:spPr>
            <a:xfrm>
              <a:off x="697875" y="1324013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40" y="0"/>
                  </a:moveTo>
                  <a:cubicBezTo>
                    <a:pt x="193" y="0"/>
                    <a:pt x="0" y="193"/>
                    <a:pt x="0" y="440"/>
                  </a:cubicBezTo>
                  <a:cubicBezTo>
                    <a:pt x="0" y="701"/>
                    <a:pt x="193" y="894"/>
                    <a:pt x="440" y="894"/>
                  </a:cubicBezTo>
                  <a:cubicBezTo>
                    <a:pt x="702" y="894"/>
                    <a:pt x="895" y="701"/>
                    <a:pt x="895" y="440"/>
                  </a:cubicBezTo>
                  <a:cubicBezTo>
                    <a:pt x="895" y="193"/>
                    <a:pt x="702" y="0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9"/>
            <p:cNvSpPr/>
            <p:nvPr/>
          </p:nvSpPr>
          <p:spPr>
            <a:xfrm>
              <a:off x="1893525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58" y="1"/>
                  </a:moveTo>
                  <a:cubicBezTo>
                    <a:pt x="165" y="1"/>
                    <a:pt x="0" y="166"/>
                    <a:pt x="0" y="358"/>
                  </a:cubicBezTo>
                  <a:cubicBezTo>
                    <a:pt x="0" y="564"/>
                    <a:pt x="165" y="729"/>
                    <a:pt x="358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9"/>
            <p:cNvSpPr/>
            <p:nvPr/>
          </p:nvSpPr>
          <p:spPr>
            <a:xfrm>
              <a:off x="1836450" y="1326063"/>
              <a:ext cx="18250" cy="18250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372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2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9"/>
            <p:cNvSpPr/>
            <p:nvPr/>
          </p:nvSpPr>
          <p:spPr>
            <a:xfrm>
              <a:off x="1779375" y="1326063"/>
              <a:ext cx="18275" cy="18250"/>
            </a:xfrm>
            <a:custGeom>
              <a:avLst/>
              <a:gdLst/>
              <a:ahLst/>
              <a:cxnLst/>
              <a:rect l="l" t="t" r="r" b="b"/>
              <a:pathLst>
                <a:path w="731" h="730" extrusionOk="0">
                  <a:moveTo>
                    <a:pt x="373" y="1"/>
                  </a:moveTo>
                  <a:cubicBezTo>
                    <a:pt x="166" y="1"/>
                    <a:pt x="1" y="166"/>
                    <a:pt x="1" y="358"/>
                  </a:cubicBezTo>
                  <a:cubicBezTo>
                    <a:pt x="1" y="564"/>
                    <a:pt x="166" y="729"/>
                    <a:pt x="373" y="729"/>
                  </a:cubicBezTo>
                  <a:cubicBezTo>
                    <a:pt x="565" y="729"/>
                    <a:pt x="730" y="564"/>
                    <a:pt x="730" y="358"/>
                  </a:cubicBezTo>
                  <a:cubicBezTo>
                    <a:pt x="730" y="166"/>
                    <a:pt x="565" y="1"/>
                    <a:pt x="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9"/>
            <p:cNvSpPr/>
            <p:nvPr/>
          </p:nvSpPr>
          <p:spPr>
            <a:xfrm>
              <a:off x="1722675" y="1326063"/>
              <a:ext cx="17900" cy="18250"/>
            </a:xfrm>
            <a:custGeom>
              <a:avLst/>
              <a:gdLst/>
              <a:ahLst/>
              <a:cxnLst/>
              <a:rect l="l" t="t" r="r" b="b"/>
              <a:pathLst>
                <a:path w="716" h="730" extrusionOk="0">
                  <a:moveTo>
                    <a:pt x="358" y="1"/>
                  </a:moveTo>
                  <a:cubicBezTo>
                    <a:pt x="151" y="1"/>
                    <a:pt x="1" y="166"/>
                    <a:pt x="1" y="358"/>
                  </a:cubicBezTo>
                  <a:cubicBezTo>
                    <a:pt x="1" y="564"/>
                    <a:pt x="151" y="729"/>
                    <a:pt x="358" y="729"/>
                  </a:cubicBezTo>
                  <a:cubicBezTo>
                    <a:pt x="551" y="729"/>
                    <a:pt x="716" y="564"/>
                    <a:pt x="716" y="358"/>
                  </a:cubicBezTo>
                  <a:cubicBezTo>
                    <a:pt x="716" y="166"/>
                    <a:pt x="551" y="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" name="Google Shape;1184;p19"/>
          <p:cNvGrpSpPr/>
          <p:nvPr/>
        </p:nvGrpSpPr>
        <p:grpSpPr>
          <a:xfrm rot="10800000">
            <a:off x="7106888" y="67324"/>
            <a:ext cx="2037108" cy="306465"/>
            <a:chOff x="3800775" y="3226463"/>
            <a:chExt cx="1014850" cy="152675"/>
          </a:xfrm>
        </p:grpSpPr>
        <p:sp>
          <p:nvSpPr>
            <p:cNvPr id="1185" name="Google Shape;1185;p19"/>
            <p:cNvSpPr/>
            <p:nvPr/>
          </p:nvSpPr>
          <p:spPr>
            <a:xfrm>
              <a:off x="3801150" y="3291088"/>
              <a:ext cx="821975" cy="74275"/>
            </a:xfrm>
            <a:custGeom>
              <a:avLst/>
              <a:gdLst/>
              <a:ahLst/>
              <a:cxnLst/>
              <a:rect l="l" t="t" r="r" b="b"/>
              <a:pathLst>
                <a:path w="32879" h="2971" extrusionOk="0">
                  <a:moveTo>
                    <a:pt x="0" y="1"/>
                  </a:moveTo>
                  <a:lnTo>
                    <a:pt x="0" y="166"/>
                  </a:lnTo>
                  <a:lnTo>
                    <a:pt x="21837" y="166"/>
                  </a:lnTo>
                  <a:lnTo>
                    <a:pt x="28025" y="2847"/>
                  </a:lnTo>
                  <a:lnTo>
                    <a:pt x="32878" y="2971"/>
                  </a:lnTo>
                  <a:lnTo>
                    <a:pt x="32878" y="2806"/>
                  </a:lnTo>
                  <a:lnTo>
                    <a:pt x="28080" y="2682"/>
                  </a:lnTo>
                  <a:lnTo>
                    <a:pt x="2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9"/>
            <p:cNvSpPr/>
            <p:nvPr/>
          </p:nvSpPr>
          <p:spPr>
            <a:xfrm>
              <a:off x="4605900" y="3347113"/>
              <a:ext cx="32350" cy="32025"/>
            </a:xfrm>
            <a:custGeom>
              <a:avLst/>
              <a:gdLst/>
              <a:ahLst/>
              <a:cxnLst/>
              <a:rect l="l" t="t" r="r" b="b"/>
              <a:pathLst>
                <a:path w="1294" h="1281" extrusionOk="0">
                  <a:moveTo>
                    <a:pt x="661" y="0"/>
                  </a:moveTo>
                  <a:cubicBezTo>
                    <a:pt x="317" y="0"/>
                    <a:pt x="28" y="276"/>
                    <a:pt x="15" y="633"/>
                  </a:cubicBezTo>
                  <a:cubicBezTo>
                    <a:pt x="1" y="977"/>
                    <a:pt x="290" y="1280"/>
                    <a:pt x="633" y="1280"/>
                  </a:cubicBezTo>
                  <a:cubicBezTo>
                    <a:pt x="641" y="1280"/>
                    <a:pt x="650" y="1280"/>
                    <a:pt x="658" y="1280"/>
                  </a:cubicBezTo>
                  <a:cubicBezTo>
                    <a:pt x="1004" y="1280"/>
                    <a:pt x="1280" y="1010"/>
                    <a:pt x="1293" y="661"/>
                  </a:cubicBezTo>
                  <a:cubicBezTo>
                    <a:pt x="1293" y="303"/>
                    <a:pt x="1018" y="15"/>
                    <a:pt x="6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9"/>
            <p:cNvSpPr/>
            <p:nvPr/>
          </p:nvSpPr>
          <p:spPr>
            <a:xfrm>
              <a:off x="3800775" y="3226463"/>
              <a:ext cx="999725" cy="74600"/>
            </a:xfrm>
            <a:custGeom>
              <a:avLst/>
              <a:gdLst/>
              <a:ahLst/>
              <a:cxnLst/>
              <a:rect l="l" t="t" r="r" b="b"/>
              <a:pathLst>
                <a:path w="39989" h="2984" extrusionOk="0">
                  <a:moveTo>
                    <a:pt x="1" y="0"/>
                  </a:moveTo>
                  <a:lnTo>
                    <a:pt x="1" y="165"/>
                  </a:lnTo>
                  <a:lnTo>
                    <a:pt x="21837" y="165"/>
                  </a:lnTo>
                  <a:lnTo>
                    <a:pt x="28053" y="2861"/>
                  </a:lnTo>
                  <a:lnTo>
                    <a:pt x="39989" y="2984"/>
                  </a:lnTo>
                  <a:lnTo>
                    <a:pt x="39989" y="2806"/>
                  </a:lnTo>
                  <a:lnTo>
                    <a:pt x="28095" y="2681"/>
                  </a:lnTo>
                  <a:lnTo>
                    <a:pt x="2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9"/>
            <p:cNvSpPr/>
            <p:nvPr/>
          </p:nvSpPr>
          <p:spPr>
            <a:xfrm>
              <a:off x="4783650" y="3282838"/>
              <a:ext cx="31975" cy="31975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46" y="1"/>
                  </a:moveTo>
                  <a:cubicBezTo>
                    <a:pt x="303" y="1"/>
                    <a:pt x="0" y="276"/>
                    <a:pt x="0" y="633"/>
                  </a:cubicBezTo>
                  <a:cubicBezTo>
                    <a:pt x="0" y="991"/>
                    <a:pt x="289" y="1279"/>
                    <a:pt x="633" y="1279"/>
                  </a:cubicBezTo>
                  <a:cubicBezTo>
                    <a:pt x="991" y="1279"/>
                    <a:pt x="1279" y="1004"/>
                    <a:pt x="1279" y="646"/>
                  </a:cubicBezTo>
                  <a:cubicBezTo>
                    <a:pt x="1279" y="289"/>
                    <a:pt x="100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" name="Google Shape;1189;p19"/>
          <p:cNvGrpSpPr/>
          <p:nvPr/>
        </p:nvGrpSpPr>
        <p:grpSpPr>
          <a:xfrm rot="-5400000">
            <a:off x="6806580" y="2318288"/>
            <a:ext cx="4048126" cy="505277"/>
            <a:chOff x="584425" y="719288"/>
            <a:chExt cx="1551125" cy="193600"/>
          </a:xfrm>
        </p:grpSpPr>
        <p:sp>
          <p:nvSpPr>
            <p:cNvPr id="1190" name="Google Shape;1190;p19"/>
            <p:cNvSpPr/>
            <p:nvPr/>
          </p:nvSpPr>
          <p:spPr>
            <a:xfrm>
              <a:off x="13177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9"/>
            <p:cNvSpPr/>
            <p:nvPr/>
          </p:nvSpPr>
          <p:spPr>
            <a:xfrm>
              <a:off x="13428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9"/>
            <p:cNvSpPr/>
            <p:nvPr/>
          </p:nvSpPr>
          <p:spPr>
            <a:xfrm>
              <a:off x="13679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9"/>
            <p:cNvSpPr/>
            <p:nvPr/>
          </p:nvSpPr>
          <p:spPr>
            <a:xfrm>
              <a:off x="13929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9"/>
            <p:cNvSpPr/>
            <p:nvPr/>
          </p:nvSpPr>
          <p:spPr>
            <a:xfrm>
              <a:off x="1418100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9"/>
            <p:cNvSpPr/>
            <p:nvPr/>
          </p:nvSpPr>
          <p:spPr>
            <a:xfrm>
              <a:off x="14431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0" y="0"/>
                  </a:moveTo>
                  <a:lnTo>
                    <a:pt x="0" y="1884"/>
                  </a:lnTo>
                  <a:lnTo>
                    <a:pt x="495" y="188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9"/>
            <p:cNvSpPr/>
            <p:nvPr/>
          </p:nvSpPr>
          <p:spPr>
            <a:xfrm>
              <a:off x="1468275" y="842038"/>
              <a:ext cx="12400" cy="47100"/>
            </a:xfrm>
            <a:custGeom>
              <a:avLst/>
              <a:gdLst/>
              <a:ahLst/>
              <a:cxnLst/>
              <a:rect l="l" t="t" r="r" b="b"/>
              <a:pathLst>
                <a:path w="496" h="1884" extrusionOk="0">
                  <a:moveTo>
                    <a:pt x="1" y="0"/>
                  </a:moveTo>
                  <a:lnTo>
                    <a:pt x="1" y="1884"/>
                  </a:lnTo>
                  <a:lnTo>
                    <a:pt x="496" y="1884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9"/>
            <p:cNvSpPr/>
            <p:nvPr/>
          </p:nvSpPr>
          <p:spPr>
            <a:xfrm>
              <a:off x="1253775" y="719288"/>
              <a:ext cx="261975" cy="193600"/>
            </a:xfrm>
            <a:custGeom>
              <a:avLst/>
              <a:gdLst/>
              <a:ahLst/>
              <a:cxnLst/>
              <a:rect l="l" t="t" r="r" b="b"/>
              <a:pathLst>
                <a:path w="10479" h="7744" extrusionOk="0">
                  <a:moveTo>
                    <a:pt x="10354" y="125"/>
                  </a:moveTo>
                  <a:lnTo>
                    <a:pt x="10354" y="7619"/>
                  </a:lnTo>
                  <a:lnTo>
                    <a:pt x="123" y="7619"/>
                  </a:lnTo>
                  <a:lnTo>
                    <a:pt x="123" y="125"/>
                  </a:lnTo>
                  <a:close/>
                  <a:moveTo>
                    <a:pt x="0" y="1"/>
                  </a:moveTo>
                  <a:lnTo>
                    <a:pt x="0" y="7743"/>
                  </a:lnTo>
                  <a:lnTo>
                    <a:pt x="10478" y="7743"/>
                  </a:lnTo>
                  <a:lnTo>
                    <a:pt x="10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9"/>
            <p:cNvSpPr/>
            <p:nvPr/>
          </p:nvSpPr>
          <p:spPr>
            <a:xfrm>
              <a:off x="892125" y="818663"/>
              <a:ext cx="365800" cy="3100"/>
            </a:xfrm>
            <a:custGeom>
              <a:avLst/>
              <a:gdLst/>
              <a:ahLst/>
              <a:cxnLst/>
              <a:rect l="l" t="t" r="r" b="b"/>
              <a:pathLst>
                <a:path w="14632" h="124" extrusionOk="0">
                  <a:moveTo>
                    <a:pt x="0" y="0"/>
                  </a:moveTo>
                  <a:lnTo>
                    <a:pt x="0" y="124"/>
                  </a:lnTo>
                  <a:lnTo>
                    <a:pt x="14631" y="124"/>
                  </a:lnTo>
                  <a:lnTo>
                    <a:pt x="14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9"/>
            <p:cNvSpPr/>
            <p:nvPr/>
          </p:nvSpPr>
          <p:spPr>
            <a:xfrm>
              <a:off x="881450" y="808688"/>
              <a:ext cx="22375" cy="22700"/>
            </a:xfrm>
            <a:custGeom>
              <a:avLst/>
              <a:gdLst/>
              <a:ahLst/>
              <a:cxnLst/>
              <a:rect l="l" t="t" r="r" b="b"/>
              <a:pathLst>
                <a:path w="895" h="908" extrusionOk="0">
                  <a:moveTo>
                    <a:pt x="455" y="0"/>
                  </a:moveTo>
                  <a:cubicBezTo>
                    <a:pt x="207" y="0"/>
                    <a:pt x="0" y="207"/>
                    <a:pt x="0" y="454"/>
                  </a:cubicBezTo>
                  <a:cubicBezTo>
                    <a:pt x="0" y="702"/>
                    <a:pt x="207" y="908"/>
                    <a:pt x="455" y="908"/>
                  </a:cubicBezTo>
                  <a:cubicBezTo>
                    <a:pt x="702" y="908"/>
                    <a:pt x="895" y="702"/>
                    <a:pt x="895" y="454"/>
                  </a:cubicBezTo>
                  <a:cubicBezTo>
                    <a:pt x="895" y="207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9"/>
            <p:cNvSpPr/>
            <p:nvPr/>
          </p:nvSpPr>
          <p:spPr>
            <a:xfrm>
              <a:off x="595100" y="754038"/>
              <a:ext cx="662825" cy="3100"/>
            </a:xfrm>
            <a:custGeom>
              <a:avLst/>
              <a:gdLst/>
              <a:ahLst/>
              <a:cxnLst/>
              <a:rect l="l" t="t" r="r" b="b"/>
              <a:pathLst>
                <a:path w="2651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6512" y="123"/>
                  </a:lnTo>
                  <a:lnTo>
                    <a:pt x="26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9"/>
            <p:cNvSpPr/>
            <p:nvPr/>
          </p:nvSpPr>
          <p:spPr>
            <a:xfrm>
              <a:off x="584425" y="744413"/>
              <a:ext cx="22700" cy="22350"/>
            </a:xfrm>
            <a:custGeom>
              <a:avLst/>
              <a:gdLst/>
              <a:ahLst/>
              <a:cxnLst/>
              <a:rect l="l" t="t" r="r" b="b"/>
              <a:pathLst>
                <a:path w="908" h="894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701"/>
                    <a:pt x="207" y="893"/>
                    <a:pt x="455" y="893"/>
                  </a:cubicBezTo>
                  <a:cubicBezTo>
                    <a:pt x="702" y="893"/>
                    <a:pt x="908" y="701"/>
                    <a:pt x="908" y="440"/>
                  </a:cubicBezTo>
                  <a:cubicBezTo>
                    <a:pt x="908" y="193"/>
                    <a:pt x="702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9"/>
            <p:cNvSpPr/>
            <p:nvPr/>
          </p:nvSpPr>
          <p:spPr>
            <a:xfrm>
              <a:off x="1514350" y="754038"/>
              <a:ext cx="610575" cy="3100"/>
            </a:xfrm>
            <a:custGeom>
              <a:avLst/>
              <a:gdLst/>
              <a:ahLst/>
              <a:cxnLst/>
              <a:rect l="l" t="t" r="r" b="b"/>
              <a:pathLst>
                <a:path w="24423" h="124" extrusionOk="0">
                  <a:moveTo>
                    <a:pt x="0" y="0"/>
                  </a:moveTo>
                  <a:lnTo>
                    <a:pt x="0" y="123"/>
                  </a:lnTo>
                  <a:lnTo>
                    <a:pt x="24422" y="123"/>
                  </a:lnTo>
                  <a:lnTo>
                    <a:pt x="24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9"/>
            <p:cNvSpPr/>
            <p:nvPr/>
          </p:nvSpPr>
          <p:spPr>
            <a:xfrm>
              <a:off x="2113200" y="744413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54" y="0"/>
                  </a:moveTo>
                  <a:cubicBezTo>
                    <a:pt x="206" y="0"/>
                    <a:pt x="1" y="193"/>
                    <a:pt x="1" y="440"/>
                  </a:cubicBezTo>
                  <a:cubicBezTo>
                    <a:pt x="1" y="701"/>
                    <a:pt x="206" y="893"/>
                    <a:pt x="454" y="893"/>
                  </a:cubicBezTo>
                  <a:cubicBezTo>
                    <a:pt x="701" y="893"/>
                    <a:pt x="894" y="701"/>
                    <a:pt x="894" y="440"/>
                  </a:cubicBezTo>
                  <a:cubicBezTo>
                    <a:pt x="894" y="193"/>
                    <a:pt x="701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" name="Google Shape;1204;p19"/>
          <p:cNvGrpSpPr/>
          <p:nvPr/>
        </p:nvGrpSpPr>
        <p:grpSpPr>
          <a:xfrm rot="10800000">
            <a:off x="-2" y="4831469"/>
            <a:ext cx="2009250" cy="315254"/>
            <a:chOff x="1202525" y="4995863"/>
            <a:chExt cx="1242425" cy="194950"/>
          </a:xfrm>
        </p:grpSpPr>
        <p:sp>
          <p:nvSpPr>
            <p:cNvPr id="1205" name="Google Shape;1205;p19"/>
            <p:cNvSpPr/>
            <p:nvPr/>
          </p:nvSpPr>
          <p:spPr>
            <a:xfrm>
              <a:off x="1202525" y="4995863"/>
              <a:ext cx="921350" cy="139950"/>
            </a:xfrm>
            <a:custGeom>
              <a:avLst/>
              <a:gdLst/>
              <a:ahLst/>
              <a:cxnLst/>
              <a:rect l="l" t="t" r="r" b="b"/>
              <a:pathLst>
                <a:path w="36854" h="5598" extrusionOk="0">
                  <a:moveTo>
                    <a:pt x="208" y="0"/>
                  </a:moveTo>
                  <a:lnTo>
                    <a:pt x="1" y="138"/>
                  </a:lnTo>
                  <a:lnTo>
                    <a:pt x="3741" y="5543"/>
                  </a:lnTo>
                  <a:lnTo>
                    <a:pt x="3768" y="5598"/>
                  </a:lnTo>
                  <a:lnTo>
                    <a:pt x="36853" y="5598"/>
                  </a:lnTo>
                  <a:lnTo>
                    <a:pt x="36853" y="5363"/>
                  </a:lnTo>
                  <a:lnTo>
                    <a:pt x="3906" y="5363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9"/>
            <p:cNvSpPr/>
            <p:nvPr/>
          </p:nvSpPr>
          <p:spPr>
            <a:xfrm>
              <a:off x="23610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73" y="234"/>
                  </a:moveTo>
                  <a:lnTo>
                    <a:pt x="2173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1" y="0"/>
                  </a:moveTo>
                  <a:lnTo>
                    <a:pt x="1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9"/>
            <p:cNvSpPr/>
            <p:nvPr/>
          </p:nvSpPr>
          <p:spPr>
            <a:xfrm>
              <a:off x="2279925" y="5074938"/>
              <a:ext cx="60875" cy="115875"/>
            </a:xfrm>
            <a:custGeom>
              <a:avLst/>
              <a:gdLst/>
              <a:ahLst/>
              <a:cxnLst/>
              <a:rect l="l" t="t" r="r" b="b"/>
              <a:pathLst>
                <a:path w="2435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35" y="4635"/>
                  </a:lnTo>
                  <a:lnTo>
                    <a:pt x="2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9"/>
            <p:cNvSpPr/>
            <p:nvPr/>
          </p:nvSpPr>
          <p:spPr>
            <a:xfrm>
              <a:off x="21991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6" y="234"/>
                  </a:moveTo>
                  <a:lnTo>
                    <a:pt x="2186" y="4400"/>
                  </a:lnTo>
                  <a:lnTo>
                    <a:pt x="248" y="4400"/>
                  </a:lnTo>
                  <a:lnTo>
                    <a:pt x="248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9"/>
            <p:cNvSpPr/>
            <p:nvPr/>
          </p:nvSpPr>
          <p:spPr>
            <a:xfrm>
              <a:off x="2118350" y="5074938"/>
              <a:ext cx="60525" cy="115875"/>
            </a:xfrm>
            <a:custGeom>
              <a:avLst/>
              <a:gdLst/>
              <a:ahLst/>
              <a:cxnLst/>
              <a:rect l="l" t="t" r="r" b="b"/>
              <a:pathLst>
                <a:path w="2421" h="4635" extrusionOk="0">
                  <a:moveTo>
                    <a:pt x="2187" y="234"/>
                  </a:moveTo>
                  <a:lnTo>
                    <a:pt x="2187" y="4400"/>
                  </a:lnTo>
                  <a:lnTo>
                    <a:pt x="235" y="4400"/>
                  </a:lnTo>
                  <a:lnTo>
                    <a:pt x="235" y="234"/>
                  </a:lnTo>
                  <a:close/>
                  <a:moveTo>
                    <a:pt x="0" y="0"/>
                  </a:moveTo>
                  <a:lnTo>
                    <a:pt x="0" y="4635"/>
                  </a:lnTo>
                  <a:lnTo>
                    <a:pt x="2421" y="4635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9"/>
            <p:cNvSpPr/>
            <p:nvPr/>
          </p:nvSpPr>
          <p:spPr>
            <a:xfrm>
              <a:off x="24184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9"/>
            <p:cNvSpPr/>
            <p:nvPr/>
          </p:nvSpPr>
          <p:spPr>
            <a:xfrm>
              <a:off x="2337675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9"/>
            <p:cNvSpPr/>
            <p:nvPr/>
          </p:nvSpPr>
          <p:spPr>
            <a:xfrm>
              <a:off x="2256900" y="5129938"/>
              <a:ext cx="26150" cy="5875"/>
            </a:xfrm>
            <a:custGeom>
              <a:avLst/>
              <a:gdLst/>
              <a:ahLst/>
              <a:cxnLst/>
              <a:rect l="l" t="t" r="r" b="b"/>
              <a:pathLst>
                <a:path w="1046" h="235" extrusionOk="0">
                  <a:moveTo>
                    <a:pt x="1" y="0"/>
                  </a:moveTo>
                  <a:lnTo>
                    <a:pt x="1" y="235"/>
                  </a:lnTo>
                  <a:lnTo>
                    <a:pt x="1046" y="235"/>
                  </a:lnTo>
                  <a:lnTo>
                    <a:pt x="10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9"/>
            <p:cNvSpPr/>
            <p:nvPr/>
          </p:nvSpPr>
          <p:spPr>
            <a:xfrm>
              <a:off x="2175775" y="5129938"/>
              <a:ext cx="26475" cy="5875"/>
            </a:xfrm>
            <a:custGeom>
              <a:avLst/>
              <a:gdLst/>
              <a:ahLst/>
              <a:cxnLst/>
              <a:rect l="l" t="t" r="r" b="b"/>
              <a:pathLst>
                <a:path w="1059" h="235" extrusionOk="0">
                  <a:moveTo>
                    <a:pt x="0" y="0"/>
                  </a:moveTo>
                  <a:lnTo>
                    <a:pt x="0" y="235"/>
                  </a:lnTo>
                  <a:lnTo>
                    <a:pt x="1059" y="2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19"/>
          <p:cNvGrpSpPr/>
          <p:nvPr/>
        </p:nvGrpSpPr>
        <p:grpSpPr>
          <a:xfrm rot="-5400000">
            <a:off x="2467647" y="-279415"/>
            <a:ext cx="382340" cy="1030698"/>
            <a:chOff x="2641575" y="875188"/>
            <a:chExt cx="190475" cy="513475"/>
          </a:xfrm>
        </p:grpSpPr>
        <p:sp>
          <p:nvSpPr>
            <p:cNvPr id="1215" name="Google Shape;1215;p19"/>
            <p:cNvSpPr/>
            <p:nvPr/>
          </p:nvSpPr>
          <p:spPr>
            <a:xfrm>
              <a:off x="2641575" y="875188"/>
              <a:ext cx="190475" cy="185150"/>
            </a:xfrm>
            <a:custGeom>
              <a:avLst/>
              <a:gdLst/>
              <a:ahLst/>
              <a:cxnLst/>
              <a:rect l="l" t="t" r="r" b="b"/>
              <a:pathLst>
                <a:path w="7619" h="7406" extrusionOk="0">
                  <a:moveTo>
                    <a:pt x="3796" y="173"/>
                  </a:moveTo>
                  <a:cubicBezTo>
                    <a:pt x="3975" y="173"/>
                    <a:pt x="4140" y="187"/>
                    <a:pt x="4305" y="200"/>
                  </a:cubicBezTo>
                  <a:cubicBezTo>
                    <a:pt x="5240" y="338"/>
                    <a:pt x="6065" y="820"/>
                    <a:pt x="6628" y="1575"/>
                  </a:cubicBezTo>
                  <a:cubicBezTo>
                    <a:pt x="7206" y="2332"/>
                    <a:pt x="7440" y="3267"/>
                    <a:pt x="7316" y="4202"/>
                  </a:cubicBezTo>
                  <a:cubicBezTo>
                    <a:pt x="7178" y="5137"/>
                    <a:pt x="6698" y="5962"/>
                    <a:pt x="5941" y="6526"/>
                  </a:cubicBezTo>
                  <a:cubicBezTo>
                    <a:pt x="5317" y="7003"/>
                    <a:pt x="4570" y="7246"/>
                    <a:pt x="3802" y="7246"/>
                  </a:cubicBezTo>
                  <a:cubicBezTo>
                    <a:pt x="3640" y="7246"/>
                    <a:pt x="3478" y="7235"/>
                    <a:pt x="3315" y="7213"/>
                  </a:cubicBezTo>
                  <a:cubicBezTo>
                    <a:pt x="2380" y="7076"/>
                    <a:pt x="1555" y="6595"/>
                    <a:pt x="990" y="5838"/>
                  </a:cubicBezTo>
                  <a:cubicBezTo>
                    <a:pt x="413" y="5082"/>
                    <a:pt x="180" y="4147"/>
                    <a:pt x="303" y="3212"/>
                  </a:cubicBezTo>
                  <a:cubicBezTo>
                    <a:pt x="440" y="2277"/>
                    <a:pt x="922" y="1452"/>
                    <a:pt x="1678" y="888"/>
                  </a:cubicBezTo>
                  <a:cubicBezTo>
                    <a:pt x="2297" y="420"/>
                    <a:pt x="3040" y="173"/>
                    <a:pt x="3796" y="173"/>
                  </a:cubicBezTo>
                  <a:close/>
                  <a:moveTo>
                    <a:pt x="3823" y="1"/>
                  </a:moveTo>
                  <a:cubicBezTo>
                    <a:pt x="1994" y="1"/>
                    <a:pt x="403" y="1334"/>
                    <a:pt x="138" y="3198"/>
                  </a:cubicBezTo>
                  <a:cubicBezTo>
                    <a:pt x="0" y="4175"/>
                    <a:pt x="262" y="5151"/>
                    <a:pt x="853" y="5935"/>
                  </a:cubicBezTo>
                  <a:cubicBezTo>
                    <a:pt x="1445" y="6733"/>
                    <a:pt x="2311" y="7241"/>
                    <a:pt x="3287" y="7378"/>
                  </a:cubicBezTo>
                  <a:cubicBezTo>
                    <a:pt x="3466" y="7393"/>
                    <a:pt x="3645" y="7406"/>
                    <a:pt x="3823" y="7406"/>
                  </a:cubicBezTo>
                  <a:cubicBezTo>
                    <a:pt x="4621" y="7406"/>
                    <a:pt x="5391" y="7158"/>
                    <a:pt x="6038" y="6663"/>
                  </a:cubicBezTo>
                  <a:cubicBezTo>
                    <a:pt x="6835" y="6072"/>
                    <a:pt x="7343" y="5206"/>
                    <a:pt x="7481" y="4230"/>
                  </a:cubicBezTo>
                  <a:cubicBezTo>
                    <a:pt x="7618" y="3240"/>
                    <a:pt x="7358" y="2263"/>
                    <a:pt x="6766" y="1480"/>
                  </a:cubicBezTo>
                  <a:cubicBezTo>
                    <a:pt x="6175" y="695"/>
                    <a:pt x="5308" y="173"/>
                    <a:pt x="4333" y="35"/>
                  </a:cubicBezTo>
                  <a:cubicBezTo>
                    <a:pt x="4161" y="12"/>
                    <a:pt x="3991" y="1"/>
                    <a:pt x="3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9"/>
            <p:cNvSpPr/>
            <p:nvPr/>
          </p:nvSpPr>
          <p:spPr>
            <a:xfrm>
              <a:off x="2664625" y="900838"/>
              <a:ext cx="143025" cy="134050"/>
            </a:xfrm>
            <a:custGeom>
              <a:avLst/>
              <a:gdLst/>
              <a:ahLst/>
              <a:cxnLst/>
              <a:rect l="l" t="t" r="r" b="b"/>
              <a:pathLst>
                <a:path w="5721" h="5362" extrusionOk="0">
                  <a:moveTo>
                    <a:pt x="2856" y="0"/>
                  </a:moveTo>
                  <a:cubicBezTo>
                    <a:pt x="1547" y="0"/>
                    <a:pt x="395" y="966"/>
                    <a:pt x="206" y="2309"/>
                  </a:cubicBezTo>
                  <a:cubicBezTo>
                    <a:pt x="0" y="3767"/>
                    <a:pt x="1031" y="5129"/>
                    <a:pt x="2489" y="5335"/>
                  </a:cubicBezTo>
                  <a:cubicBezTo>
                    <a:pt x="2615" y="5352"/>
                    <a:pt x="2741" y="5361"/>
                    <a:pt x="2865" y="5361"/>
                  </a:cubicBezTo>
                  <a:cubicBezTo>
                    <a:pt x="4184" y="5361"/>
                    <a:pt x="5326" y="4384"/>
                    <a:pt x="5514" y="3052"/>
                  </a:cubicBezTo>
                  <a:cubicBezTo>
                    <a:pt x="5721" y="1581"/>
                    <a:pt x="4703" y="234"/>
                    <a:pt x="3231" y="27"/>
                  </a:cubicBezTo>
                  <a:cubicBezTo>
                    <a:pt x="3105" y="9"/>
                    <a:pt x="2980" y="0"/>
                    <a:pt x="28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9"/>
            <p:cNvSpPr/>
            <p:nvPr/>
          </p:nvSpPr>
          <p:spPr>
            <a:xfrm>
              <a:off x="2705175" y="938063"/>
              <a:ext cx="63300" cy="59625"/>
            </a:xfrm>
            <a:custGeom>
              <a:avLst/>
              <a:gdLst/>
              <a:ahLst/>
              <a:cxnLst/>
              <a:rect l="l" t="t" r="r" b="b"/>
              <a:pathLst>
                <a:path w="2532" h="2385" extrusionOk="0">
                  <a:moveTo>
                    <a:pt x="1279" y="0"/>
                  </a:moveTo>
                  <a:cubicBezTo>
                    <a:pt x="692" y="0"/>
                    <a:pt x="172" y="432"/>
                    <a:pt x="83" y="1027"/>
                  </a:cubicBezTo>
                  <a:cubicBezTo>
                    <a:pt x="1" y="1673"/>
                    <a:pt x="454" y="2278"/>
                    <a:pt x="1101" y="2375"/>
                  </a:cubicBezTo>
                  <a:cubicBezTo>
                    <a:pt x="1152" y="2381"/>
                    <a:pt x="1203" y="2385"/>
                    <a:pt x="1253" y="2385"/>
                  </a:cubicBezTo>
                  <a:cubicBezTo>
                    <a:pt x="1839" y="2385"/>
                    <a:pt x="2359" y="1952"/>
                    <a:pt x="2449" y="1357"/>
                  </a:cubicBezTo>
                  <a:cubicBezTo>
                    <a:pt x="2531" y="710"/>
                    <a:pt x="2077" y="105"/>
                    <a:pt x="1431" y="10"/>
                  </a:cubicBezTo>
                  <a:cubicBezTo>
                    <a:pt x="1380" y="3"/>
                    <a:pt x="1329" y="0"/>
                    <a:pt x="12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9"/>
            <p:cNvSpPr/>
            <p:nvPr/>
          </p:nvSpPr>
          <p:spPr>
            <a:xfrm>
              <a:off x="2734750" y="1056563"/>
              <a:ext cx="3100" cy="310425"/>
            </a:xfrm>
            <a:custGeom>
              <a:avLst/>
              <a:gdLst/>
              <a:ahLst/>
              <a:cxnLst/>
              <a:rect l="l" t="t" r="r" b="b"/>
              <a:pathLst>
                <a:path w="124" h="12417" extrusionOk="0">
                  <a:moveTo>
                    <a:pt x="0" y="0"/>
                  </a:moveTo>
                  <a:lnTo>
                    <a:pt x="0" y="12417"/>
                  </a:lnTo>
                  <a:lnTo>
                    <a:pt x="124" y="12417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9"/>
            <p:cNvSpPr/>
            <p:nvPr/>
          </p:nvSpPr>
          <p:spPr>
            <a:xfrm>
              <a:off x="2721325" y="1362838"/>
              <a:ext cx="29950" cy="25825"/>
            </a:xfrm>
            <a:custGeom>
              <a:avLst/>
              <a:gdLst/>
              <a:ahLst/>
              <a:cxnLst/>
              <a:rect l="l" t="t" r="r" b="b"/>
              <a:pathLst>
                <a:path w="1198" h="1033" extrusionOk="0">
                  <a:moveTo>
                    <a:pt x="1" y="1"/>
                  </a:moveTo>
                  <a:lnTo>
                    <a:pt x="592" y="1033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19"/>
          <p:cNvGrpSpPr/>
          <p:nvPr/>
        </p:nvGrpSpPr>
        <p:grpSpPr>
          <a:xfrm>
            <a:off x="171363" y="95104"/>
            <a:ext cx="1433238" cy="748498"/>
            <a:chOff x="2114900" y="3510863"/>
            <a:chExt cx="573800" cy="299675"/>
          </a:xfrm>
        </p:grpSpPr>
        <p:sp>
          <p:nvSpPr>
            <p:cNvPr id="1221" name="Google Shape;1221;p19"/>
            <p:cNvSpPr/>
            <p:nvPr/>
          </p:nvSpPr>
          <p:spPr>
            <a:xfrm>
              <a:off x="2114900" y="3762763"/>
              <a:ext cx="47825" cy="47775"/>
            </a:xfrm>
            <a:custGeom>
              <a:avLst/>
              <a:gdLst/>
              <a:ahLst/>
              <a:cxnLst/>
              <a:rect l="l" t="t" r="r" b="b"/>
              <a:pathLst>
                <a:path w="1913" h="1911" extrusionOk="0">
                  <a:moveTo>
                    <a:pt x="950" y="165"/>
                  </a:moveTo>
                  <a:cubicBezTo>
                    <a:pt x="1390" y="165"/>
                    <a:pt x="1748" y="523"/>
                    <a:pt x="1748" y="963"/>
                  </a:cubicBezTo>
                  <a:cubicBezTo>
                    <a:pt x="1748" y="1403"/>
                    <a:pt x="1390" y="1746"/>
                    <a:pt x="950" y="1746"/>
                  </a:cubicBezTo>
                  <a:cubicBezTo>
                    <a:pt x="523" y="1746"/>
                    <a:pt x="166" y="1403"/>
                    <a:pt x="166" y="963"/>
                  </a:cubicBezTo>
                  <a:cubicBezTo>
                    <a:pt x="166" y="523"/>
                    <a:pt x="523" y="165"/>
                    <a:pt x="950" y="165"/>
                  </a:cubicBezTo>
                  <a:close/>
                  <a:moveTo>
                    <a:pt x="950" y="0"/>
                  </a:moveTo>
                  <a:cubicBezTo>
                    <a:pt x="428" y="0"/>
                    <a:pt x="1" y="426"/>
                    <a:pt x="1" y="963"/>
                  </a:cubicBezTo>
                  <a:cubicBezTo>
                    <a:pt x="1" y="1485"/>
                    <a:pt x="428" y="1911"/>
                    <a:pt x="950" y="1911"/>
                  </a:cubicBezTo>
                  <a:cubicBezTo>
                    <a:pt x="1486" y="1911"/>
                    <a:pt x="1913" y="1485"/>
                    <a:pt x="1913" y="963"/>
                  </a:cubicBezTo>
                  <a:cubicBezTo>
                    <a:pt x="1913" y="426"/>
                    <a:pt x="1486" y="0"/>
                    <a:pt x="9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9"/>
            <p:cNvSpPr/>
            <p:nvPr/>
          </p:nvSpPr>
          <p:spPr>
            <a:xfrm>
              <a:off x="2129700" y="3777888"/>
              <a:ext cx="18225" cy="17900"/>
            </a:xfrm>
            <a:custGeom>
              <a:avLst/>
              <a:gdLst/>
              <a:ahLst/>
              <a:cxnLst/>
              <a:rect l="l" t="t" r="r" b="b"/>
              <a:pathLst>
                <a:path w="729" h="716" extrusionOk="0">
                  <a:moveTo>
                    <a:pt x="358" y="0"/>
                  </a:moveTo>
                  <a:cubicBezTo>
                    <a:pt x="166" y="0"/>
                    <a:pt x="1" y="151"/>
                    <a:pt x="1" y="358"/>
                  </a:cubicBezTo>
                  <a:cubicBezTo>
                    <a:pt x="1" y="550"/>
                    <a:pt x="166" y="715"/>
                    <a:pt x="358" y="715"/>
                  </a:cubicBezTo>
                  <a:cubicBezTo>
                    <a:pt x="564" y="715"/>
                    <a:pt x="729" y="550"/>
                    <a:pt x="729" y="358"/>
                  </a:cubicBezTo>
                  <a:cubicBezTo>
                    <a:pt x="729" y="151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9"/>
            <p:cNvSpPr/>
            <p:nvPr/>
          </p:nvSpPr>
          <p:spPr>
            <a:xfrm>
              <a:off x="2136575" y="3524513"/>
              <a:ext cx="536650" cy="259575"/>
            </a:xfrm>
            <a:custGeom>
              <a:avLst/>
              <a:gdLst/>
              <a:ahLst/>
              <a:cxnLst/>
              <a:rect l="l" t="t" r="r" b="b"/>
              <a:pathLst>
                <a:path w="21466" h="10383" extrusionOk="0">
                  <a:moveTo>
                    <a:pt x="21355" y="0"/>
                  </a:moveTo>
                  <a:lnTo>
                    <a:pt x="16873" y="4057"/>
                  </a:lnTo>
                  <a:lnTo>
                    <a:pt x="1" y="4057"/>
                  </a:lnTo>
                  <a:lnTo>
                    <a:pt x="1" y="10383"/>
                  </a:lnTo>
                  <a:lnTo>
                    <a:pt x="179" y="10383"/>
                  </a:lnTo>
                  <a:lnTo>
                    <a:pt x="179" y="4222"/>
                  </a:lnTo>
                  <a:lnTo>
                    <a:pt x="16942" y="4222"/>
                  </a:lnTo>
                  <a:lnTo>
                    <a:pt x="21466" y="124"/>
                  </a:lnTo>
                  <a:lnTo>
                    <a:pt x="21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9"/>
            <p:cNvSpPr/>
            <p:nvPr/>
          </p:nvSpPr>
          <p:spPr>
            <a:xfrm>
              <a:off x="2653950" y="3510863"/>
              <a:ext cx="34750" cy="31400"/>
            </a:xfrm>
            <a:custGeom>
              <a:avLst/>
              <a:gdLst/>
              <a:ahLst/>
              <a:cxnLst/>
              <a:rect l="l" t="t" r="r" b="b"/>
              <a:pathLst>
                <a:path w="1390" h="1256" extrusionOk="0">
                  <a:moveTo>
                    <a:pt x="686" y="1"/>
                  </a:moveTo>
                  <a:cubicBezTo>
                    <a:pt x="538" y="1"/>
                    <a:pt x="390" y="53"/>
                    <a:pt x="275" y="161"/>
                  </a:cubicBezTo>
                  <a:cubicBezTo>
                    <a:pt x="15" y="395"/>
                    <a:pt x="0" y="794"/>
                    <a:pt x="235" y="1041"/>
                  </a:cubicBezTo>
                  <a:cubicBezTo>
                    <a:pt x="361" y="1183"/>
                    <a:pt x="532" y="1256"/>
                    <a:pt x="703" y="1256"/>
                  </a:cubicBezTo>
                  <a:cubicBezTo>
                    <a:pt x="849" y="1256"/>
                    <a:pt x="995" y="1203"/>
                    <a:pt x="1115" y="1096"/>
                  </a:cubicBezTo>
                  <a:cubicBezTo>
                    <a:pt x="1376" y="863"/>
                    <a:pt x="1390" y="464"/>
                    <a:pt x="1156" y="203"/>
                  </a:cubicBezTo>
                  <a:cubicBezTo>
                    <a:pt x="1031" y="70"/>
                    <a:pt x="858" y="1"/>
                    <a:pt x="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9"/>
            <p:cNvSpPr/>
            <p:nvPr/>
          </p:nvSpPr>
          <p:spPr>
            <a:xfrm>
              <a:off x="2167175" y="3619388"/>
              <a:ext cx="18250" cy="17900"/>
            </a:xfrm>
            <a:custGeom>
              <a:avLst/>
              <a:gdLst/>
              <a:ahLst/>
              <a:cxnLst/>
              <a:rect l="l" t="t" r="r" b="b"/>
              <a:pathLst>
                <a:path w="730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29" y="565"/>
                    <a:pt x="729" y="358"/>
                  </a:cubicBezTo>
                  <a:cubicBezTo>
                    <a:pt x="729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9"/>
            <p:cNvSpPr/>
            <p:nvPr/>
          </p:nvSpPr>
          <p:spPr>
            <a:xfrm>
              <a:off x="2224225" y="3619388"/>
              <a:ext cx="18275" cy="17900"/>
            </a:xfrm>
            <a:custGeom>
              <a:avLst/>
              <a:gdLst/>
              <a:ahLst/>
              <a:cxnLst/>
              <a:rect l="l" t="t" r="r" b="b"/>
              <a:pathLst>
                <a:path w="731" h="716" extrusionOk="0">
                  <a:moveTo>
                    <a:pt x="373" y="0"/>
                  </a:moveTo>
                  <a:cubicBezTo>
                    <a:pt x="166" y="0"/>
                    <a:pt x="1" y="165"/>
                    <a:pt x="1" y="358"/>
                  </a:cubicBezTo>
                  <a:cubicBezTo>
                    <a:pt x="1" y="565"/>
                    <a:pt x="166" y="715"/>
                    <a:pt x="373" y="715"/>
                  </a:cubicBezTo>
                  <a:cubicBezTo>
                    <a:pt x="565" y="715"/>
                    <a:pt x="730" y="565"/>
                    <a:pt x="730" y="358"/>
                  </a:cubicBezTo>
                  <a:cubicBezTo>
                    <a:pt x="730" y="165"/>
                    <a:pt x="565" y="0"/>
                    <a:pt x="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9"/>
            <p:cNvSpPr/>
            <p:nvPr/>
          </p:nvSpPr>
          <p:spPr>
            <a:xfrm>
              <a:off x="2281650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51" y="0"/>
                    <a:pt x="1" y="165"/>
                    <a:pt x="1" y="358"/>
                  </a:cubicBezTo>
                  <a:cubicBezTo>
                    <a:pt x="1" y="565"/>
                    <a:pt x="151" y="715"/>
                    <a:pt x="358" y="715"/>
                  </a:cubicBezTo>
                  <a:cubicBezTo>
                    <a:pt x="551" y="715"/>
                    <a:pt x="716" y="565"/>
                    <a:pt x="716" y="358"/>
                  </a:cubicBezTo>
                  <a:cubicBezTo>
                    <a:pt x="716" y="165"/>
                    <a:pt x="551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9"/>
            <p:cNvSpPr/>
            <p:nvPr/>
          </p:nvSpPr>
          <p:spPr>
            <a:xfrm>
              <a:off x="2338725" y="3619388"/>
              <a:ext cx="17900" cy="17900"/>
            </a:xfrm>
            <a:custGeom>
              <a:avLst/>
              <a:gdLst/>
              <a:ahLst/>
              <a:cxnLst/>
              <a:rect l="l" t="t" r="r" b="b"/>
              <a:pathLst>
                <a:path w="716" h="716" extrusionOk="0">
                  <a:moveTo>
                    <a:pt x="358" y="0"/>
                  </a:moveTo>
                  <a:cubicBezTo>
                    <a:pt x="165" y="0"/>
                    <a:pt x="0" y="165"/>
                    <a:pt x="0" y="358"/>
                  </a:cubicBezTo>
                  <a:cubicBezTo>
                    <a:pt x="0" y="565"/>
                    <a:pt x="165" y="715"/>
                    <a:pt x="358" y="715"/>
                  </a:cubicBezTo>
                  <a:cubicBezTo>
                    <a:pt x="564" y="715"/>
                    <a:pt x="715" y="565"/>
                    <a:pt x="715" y="358"/>
                  </a:cubicBezTo>
                  <a:cubicBezTo>
                    <a:pt x="715" y="165"/>
                    <a:pt x="564" y="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" name="Google Shape;1229;p19"/>
          <p:cNvGrpSpPr/>
          <p:nvPr/>
        </p:nvGrpSpPr>
        <p:grpSpPr>
          <a:xfrm rot="5400000" flipH="1">
            <a:off x="6385045" y="-6617"/>
            <a:ext cx="46268" cy="485114"/>
            <a:chOff x="266100" y="1388638"/>
            <a:chExt cx="23050" cy="241675"/>
          </a:xfrm>
        </p:grpSpPr>
        <p:sp>
          <p:nvSpPr>
            <p:cNvPr id="1230" name="Google Shape;1230;p19"/>
            <p:cNvSpPr/>
            <p:nvPr/>
          </p:nvSpPr>
          <p:spPr>
            <a:xfrm>
              <a:off x="266100" y="1607288"/>
              <a:ext cx="23050" cy="23025"/>
            </a:xfrm>
            <a:custGeom>
              <a:avLst/>
              <a:gdLst/>
              <a:ahLst/>
              <a:cxnLst/>
              <a:rect l="l" t="t" r="r" b="b"/>
              <a:pathLst>
                <a:path w="922" h="921" extrusionOk="0">
                  <a:moveTo>
                    <a:pt x="454" y="0"/>
                  </a:moveTo>
                  <a:cubicBezTo>
                    <a:pt x="207" y="0"/>
                    <a:pt x="0" y="206"/>
                    <a:pt x="0" y="468"/>
                  </a:cubicBezTo>
                  <a:cubicBezTo>
                    <a:pt x="0" y="715"/>
                    <a:pt x="207" y="921"/>
                    <a:pt x="454" y="921"/>
                  </a:cubicBezTo>
                  <a:cubicBezTo>
                    <a:pt x="715" y="921"/>
                    <a:pt x="922" y="715"/>
                    <a:pt x="922" y="468"/>
                  </a:cubicBezTo>
                  <a:cubicBezTo>
                    <a:pt x="922" y="206"/>
                    <a:pt x="715" y="0"/>
                    <a:pt x="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9"/>
            <p:cNvSpPr/>
            <p:nvPr/>
          </p:nvSpPr>
          <p:spPr>
            <a:xfrm>
              <a:off x="266100" y="153438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7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7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9"/>
            <p:cNvSpPr/>
            <p:nvPr/>
          </p:nvSpPr>
          <p:spPr>
            <a:xfrm>
              <a:off x="266100" y="1461513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2"/>
                    <a:pt x="454" y="922"/>
                  </a:cubicBezTo>
                  <a:cubicBezTo>
                    <a:pt x="715" y="922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9"/>
            <p:cNvSpPr/>
            <p:nvPr/>
          </p:nvSpPr>
          <p:spPr>
            <a:xfrm>
              <a:off x="266100" y="1388638"/>
              <a:ext cx="23050" cy="23050"/>
            </a:xfrm>
            <a:custGeom>
              <a:avLst/>
              <a:gdLst/>
              <a:ahLst/>
              <a:cxnLst/>
              <a:rect l="l" t="t" r="r" b="b"/>
              <a:pathLst>
                <a:path w="922" h="922" extrusionOk="0">
                  <a:moveTo>
                    <a:pt x="454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716"/>
                    <a:pt x="207" y="921"/>
                    <a:pt x="454" y="921"/>
                  </a:cubicBezTo>
                  <a:cubicBezTo>
                    <a:pt x="715" y="921"/>
                    <a:pt x="922" y="716"/>
                    <a:pt x="922" y="454"/>
                  </a:cubicBezTo>
                  <a:cubicBezTo>
                    <a:pt x="922" y="206"/>
                    <a:pt x="715" y="1"/>
                    <a:pt x="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3"/>
            </a:gs>
            <a:gs pos="68000">
              <a:schemeClr val="accent3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 sz="3000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●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○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■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●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○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■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●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○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Char char="■"/>
              <a:defRPr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8" r:id="rId6"/>
    <p:sldLayoutId id="2147483659" r:id="rId7"/>
    <p:sldLayoutId id="2147483661" r:id="rId8"/>
    <p:sldLayoutId id="2147483665" r:id="rId9"/>
    <p:sldLayoutId id="2147483668" r:id="rId10"/>
    <p:sldLayoutId id="2147483672" r:id="rId11"/>
    <p:sldLayoutId id="2147483673" r:id="rId12"/>
    <p:sldLayoutId id="2147483678" r:id="rId13"/>
    <p:sldLayoutId id="2147483679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microsoft.com/office/2007/relationships/hdphoto" Target="../media/hdphoto7.wdp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microsoft.com/office/2007/relationships/hdphoto" Target="../media/hdphoto8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6" Type="http://schemas.microsoft.com/office/2007/relationships/hdphoto" Target="../media/hdphoto9.wdp"/><Relationship Id="rId5" Type="http://schemas.openxmlformats.org/officeDocument/2006/relationships/image" Target="../media/image15.png"/><Relationship Id="rId4" Type="http://schemas.microsoft.com/office/2007/relationships/hdphoto" Target="../media/hdphoto8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hdphoto" Target="../media/hdphoto6.wdp"/><Relationship Id="rId3" Type="http://schemas.openxmlformats.org/officeDocument/2006/relationships/image" Target="../media/image3.png"/><Relationship Id="rId7" Type="http://schemas.microsoft.com/office/2007/relationships/hdphoto" Target="../media/hdphoto3.wdp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microsoft.com/office/2007/relationships/hdphoto" Target="../media/hdphoto5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microsoft.com/office/2007/relationships/hdphoto" Target="../media/hdphoto2.wdp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lego.com/de-de/product-resources/mindstorms-ev3/downloads/developer-kit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68000">
              <a:schemeClr val="accent3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p37"/>
          <p:cNvSpPr txBox="1">
            <a:spLocks noGrp="1"/>
          </p:cNvSpPr>
          <p:nvPr>
            <p:ph type="ctrTitle"/>
          </p:nvPr>
        </p:nvSpPr>
        <p:spPr>
          <a:xfrm>
            <a:off x="878375" y="1546950"/>
            <a:ext cx="4522500" cy="16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BAR</a:t>
            </a:r>
            <a:br>
              <a:rPr lang="de-DE"/>
            </a:br>
            <a:r>
              <a:rPr lang="de-DE"/>
              <a:t>Bot-EV03</a:t>
            </a:r>
            <a:endParaRPr/>
          </a:p>
        </p:txBody>
      </p:sp>
      <p:sp>
        <p:nvSpPr>
          <p:cNvPr id="2203" name="Google Shape;2203;p37"/>
          <p:cNvSpPr txBox="1">
            <a:spLocks noGrp="1"/>
          </p:cNvSpPr>
          <p:nvPr>
            <p:ph type="subTitle" idx="1"/>
          </p:nvPr>
        </p:nvSpPr>
        <p:spPr>
          <a:xfrm>
            <a:off x="878375" y="3353425"/>
            <a:ext cx="2679300" cy="7874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de-AT" b="1"/>
              <a:t>Florian Wall </a:t>
            </a:r>
          </a:p>
          <a:p>
            <a:pPr marL="0" indent="0"/>
            <a:r>
              <a:rPr lang="de-AT" b="1"/>
              <a:t>Rafael Roßmann</a:t>
            </a:r>
          </a:p>
          <a:p>
            <a:pPr marL="0" lvl="0" indent="0"/>
            <a:r>
              <a:rPr lang="de-AT" b="1"/>
              <a:t>Matthias </a:t>
            </a:r>
            <a:r>
              <a:rPr lang="de-AT" b="1" err="1"/>
              <a:t>Prinster</a:t>
            </a:r>
            <a:br>
              <a:rPr lang="de-AT" b="1"/>
            </a:br>
            <a:endParaRPr/>
          </a:p>
        </p:txBody>
      </p:sp>
      <p:grpSp>
        <p:nvGrpSpPr>
          <p:cNvPr id="2204" name="Google Shape;2204;p37"/>
          <p:cNvGrpSpPr/>
          <p:nvPr/>
        </p:nvGrpSpPr>
        <p:grpSpPr>
          <a:xfrm rot="10800000" flipH="1">
            <a:off x="7701122" y="3666400"/>
            <a:ext cx="1459310" cy="1155742"/>
            <a:chOff x="2615125" y="1853763"/>
            <a:chExt cx="1027900" cy="814075"/>
          </a:xfrm>
        </p:grpSpPr>
        <p:sp>
          <p:nvSpPr>
            <p:cNvPr id="2205" name="Google Shape;2205;p37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7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7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7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9" name="Google Shape;2209;p37"/>
          <p:cNvGrpSpPr/>
          <p:nvPr/>
        </p:nvGrpSpPr>
        <p:grpSpPr>
          <a:xfrm rot="-5400000">
            <a:off x="6354344" y="3489704"/>
            <a:ext cx="1431746" cy="1293969"/>
            <a:chOff x="695800" y="1769188"/>
            <a:chExt cx="643250" cy="581350"/>
          </a:xfrm>
        </p:grpSpPr>
        <p:sp>
          <p:nvSpPr>
            <p:cNvPr id="2210" name="Google Shape;2210;p37"/>
            <p:cNvSpPr/>
            <p:nvPr/>
          </p:nvSpPr>
          <p:spPr>
            <a:xfrm>
              <a:off x="695800" y="1769188"/>
              <a:ext cx="57775" cy="57775"/>
            </a:xfrm>
            <a:custGeom>
              <a:avLst/>
              <a:gdLst/>
              <a:ahLst/>
              <a:cxnLst/>
              <a:rect l="l" t="t" r="r" b="b"/>
              <a:pathLst>
                <a:path w="2311" h="2311" extrusionOk="0">
                  <a:moveTo>
                    <a:pt x="1156" y="165"/>
                  </a:moveTo>
                  <a:cubicBezTo>
                    <a:pt x="1706" y="165"/>
                    <a:pt x="2146" y="605"/>
                    <a:pt x="2146" y="1155"/>
                  </a:cubicBezTo>
                  <a:cubicBezTo>
                    <a:pt x="2146" y="1705"/>
                    <a:pt x="1706" y="2146"/>
                    <a:pt x="1156" y="2146"/>
                  </a:cubicBezTo>
                  <a:cubicBezTo>
                    <a:pt x="606" y="2146"/>
                    <a:pt x="166" y="1705"/>
                    <a:pt x="166" y="1155"/>
                  </a:cubicBezTo>
                  <a:cubicBezTo>
                    <a:pt x="166" y="605"/>
                    <a:pt x="606" y="165"/>
                    <a:pt x="1156" y="165"/>
                  </a:cubicBezTo>
                  <a:close/>
                  <a:moveTo>
                    <a:pt x="1156" y="0"/>
                  </a:moveTo>
                  <a:cubicBezTo>
                    <a:pt x="510" y="0"/>
                    <a:pt x="1" y="523"/>
                    <a:pt x="1" y="1155"/>
                  </a:cubicBezTo>
                  <a:cubicBezTo>
                    <a:pt x="1" y="1802"/>
                    <a:pt x="510" y="2311"/>
                    <a:pt x="1156" y="2311"/>
                  </a:cubicBezTo>
                  <a:cubicBezTo>
                    <a:pt x="1788" y="2311"/>
                    <a:pt x="2311" y="1802"/>
                    <a:pt x="2311" y="1155"/>
                  </a:cubicBezTo>
                  <a:cubicBezTo>
                    <a:pt x="2311" y="523"/>
                    <a:pt x="1788" y="0"/>
                    <a:pt x="1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7"/>
            <p:cNvSpPr/>
            <p:nvPr/>
          </p:nvSpPr>
          <p:spPr>
            <a:xfrm>
              <a:off x="713675" y="1787063"/>
              <a:ext cx="22025" cy="22025"/>
            </a:xfrm>
            <a:custGeom>
              <a:avLst/>
              <a:gdLst/>
              <a:ahLst/>
              <a:cxnLst/>
              <a:rect l="l" t="t" r="r" b="b"/>
              <a:pathLst>
                <a:path w="881" h="881" extrusionOk="0">
                  <a:moveTo>
                    <a:pt x="441" y="0"/>
                  </a:moveTo>
                  <a:cubicBezTo>
                    <a:pt x="193" y="0"/>
                    <a:pt x="1" y="193"/>
                    <a:pt x="1" y="440"/>
                  </a:cubicBezTo>
                  <a:cubicBezTo>
                    <a:pt x="1" y="688"/>
                    <a:pt x="193" y="880"/>
                    <a:pt x="441" y="880"/>
                  </a:cubicBezTo>
                  <a:cubicBezTo>
                    <a:pt x="688" y="880"/>
                    <a:pt x="881" y="688"/>
                    <a:pt x="881" y="440"/>
                  </a:cubicBezTo>
                  <a:cubicBezTo>
                    <a:pt x="881" y="193"/>
                    <a:pt x="688" y="0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7"/>
            <p:cNvSpPr/>
            <p:nvPr/>
          </p:nvSpPr>
          <p:spPr>
            <a:xfrm>
              <a:off x="727800" y="1795988"/>
              <a:ext cx="596450" cy="540800"/>
            </a:xfrm>
            <a:custGeom>
              <a:avLst/>
              <a:gdLst/>
              <a:ahLst/>
              <a:cxnLst/>
              <a:rect l="l" t="t" r="r" b="b"/>
              <a:pathLst>
                <a:path w="23858" h="21632" extrusionOk="0">
                  <a:moveTo>
                    <a:pt x="0" y="1"/>
                  </a:moveTo>
                  <a:lnTo>
                    <a:pt x="0" y="166"/>
                  </a:lnTo>
                  <a:lnTo>
                    <a:pt x="11894" y="166"/>
                  </a:lnTo>
                  <a:lnTo>
                    <a:pt x="11894" y="18372"/>
                  </a:lnTo>
                  <a:lnTo>
                    <a:pt x="14989" y="21632"/>
                  </a:lnTo>
                  <a:lnTo>
                    <a:pt x="23858" y="21632"/>
                  </a:lnTo>
                  <a:lnTo>
                    <a:pt x="23858" y="21467"/>
                  </a:lnTo>
                  <a:lnTo>
                    <a:pt x="15057" y="21467"/>
                  </a:lnTo>
                  <a:lnTo>
                    <a:pt x="12059" y="18304"/>
                  </a:lnTo>
                  <a:lnTo>
                    <a:pt x="120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7"/>
            <p:cNvSpPr/>
            <p:nvPr/>
          </p:nvSpPr>
          <p:spPr>
            <a:xfrm>
              <a:off x="1307725" y="2319213"/>
              <a:ext cx="31325" cy="31325"/>
            </a:xfrm>
            <a:custGeom>
              <a:avLst/>
              <a:gdLst/>
              <a:ahLst/>
              <a:cxnLst/>
              <a:rect l="l" t="t" r="r" b="b"/>
              <a:pathLst>
                <a:path w="1253" h="1253" extrusionOk="0">
                  <a:moveTo>
                    <a:pt x="633" y="1"/>
                  </a:moveTo>
                  <a:cubicBezTo>
                    <a:pt x="276" y="1"/>
                    <a:pt x="1" y="276"/>
                    <a:pt x="1" y="620"/>
                  </a:cubicBezTo>
                  <a:cubicBezTo>
                    <a:pt x="1" y="964"/>
                    <a:pt x="276" y="1253"/>
                    <a:pt x="633" y="1253"/>
                  </a:cubicBezTo>
                  <a:cubicBezTo>
                    <a:pt x="977" y="1253"/>
                    <a:pt x="1252" y="964"/>
                    <a:pt x="1252" y="620"/>
                  </a:cubicBezTo>
                  <a:cubicBezTo>
                    <a:pt x="1252" y="276"/>
                    <a:pt x="977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7"/>
            <p:cNvSpPr/>
            <p:nvPr/>
          </p:nvSpPr>
          <p:spPr>
            <a:xfrm>
              <a:off x="1015525" y="1940738"/>
              <a:ext cx="22375" cy="22350"/>
            </a:xfrm>
            <a:custGeom>
              <a:avLst/>
              <a:gdLst/>
              <a:ahLst/>
              <a:cxnLst/>
              <a:rect l="l" t="t" r="r" b="b"/>
              <a:pathLst>
                <a:path w="895" h="894" extrusionOk="0">
                  <a:moveTo>
                    <a:pt x="455" y="1"/>
                  </a:moveTo>
                  <a:cubicBezTo>
                    <a:pt x="207" y="1"/>
                    <a:pt x="0" y="206"/>
                    <a:pt x="0" y="454"/>
                  </a:cubicBezTo>
                  <a:cubicBezTo>
                    <a:pt x="0" y="688"/>
                    <a:pt x="207" y="894"/>
                    <a:pt x="455" y="894"/>
                  </a:cubicBezTo>
                  <a:cubicBezTo>
                    <a:pt x="688" y="894"/>
                    <a:pt x="895" y="688"/>
                    <a:pt x="895" y="454"/>
                  </a:cubicBezTo>
                  <a:cubicBezTo>
                    <a:pt x="895" y="206"/>
                    <a:pt x="688" y="1"/>
                    <a:pt x="4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7"/>
            <p:cNvSpPr/>
            <p:nvPr/>
          </p:nvSpPr>
          <p:spPr>
            <a:xfrm>
              <a:off x="1015525" y="2011213"/>
              <a:ext cx="22375" cy="22025"/>
            </a:xfrm>
            <a:custGeom>
              <a:avLst/>
              <a:gdLst/>
              <a:ahLst/>
              <a:cxnLst/>
              <a:rect l="l" t="t" r="r" b="b"/>
              <a:pathLst>
                <a:path w="895" h="881" extrusionOk="0">
                  <a:moveTo>
                    <a:pt x="455" y="0"/>
                  </a:moveTo>
                  <a:cubicBezTo>
                    <a:pt x="207" y="0"/>
                    <a:pt x="0" y="193"/>
                    <a:pt x="0" y="440"/>
                  </a:cubicBezTo>
                  <a:cubicBezTo>
                    <a:pt x="0" y="688"/>
                    <a:pt x="207" y="880"/>
                    <a:pt x="455" y="880"/>
                  </a:cubicBezTo>
                  <a:cubicBezTo>
                    <a:pt x="688" y="880"/>
                    <a:pt x="895" y="688"/>
                    <a:pt x="895" y="440"/>
                  </a:cubicBezTo>
                  <a:cubicBezTo>
                    <a:pt x="895" y="193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7"/>
            <p:cNvSpPr/>
            <p:nvPr/>
          </p:nvSpPr>
          <p:spPr>
            <a:xfrm>
              <a:off x="1015525" y="2081338"/>
              <a:ext cx="22375" cy="22375"/>
            </a:xfrm>
            <a:custGeom>
              <a:avLst/>
              <a:gdLst/>
              <a:ahLst/>
              <a:cxnLst/>
              <a:rect l="l" t="t" r="r" b="b"/>
              <a:pathLst>
                <a:path w="895" h="895" extrusionOk="0">
                  <a:moveTo>
                    <a:pt x="455" y="0"/>
                  </a:moveTo>
                  <a:cubicBezTo>
                    <a:pt x="207" y="0"/>
                    <a:pt x="0" y="207"/>
                    <a:pt x="0" y="440"/>
                  </a:cubicBezTo>
                  <a:cubicBezTo>
                    <a:pt x="0" y="688"/>
                    <a:pt x="207" y="895"/>
                    <a:pt x="455" y="895"/>
                  </a:cubicBezTo>
                  <a:cubicBezTo>
                    <a:pt x="688" y="895"/>
                    <a:pt x="895" y="688"/>
                    <a:pt x="895" y="440"/>
                  </a:cubicBezTo>
                  <a:cubicBezTo>
                    <a:pt x="895" y="207"/>
                    <a:pt x="688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7" name="Google Shape;2217;p37"/>
          <p:cNvGrpSpPr/>
          <p:nvPr/>
        </p:nvGrpSpPr>
        <p:grpSpPr>
          <a:xfrm>
            <a:off x="3923542" y="458398"/>
            <a:ext cx="1520515" cy="596893"/>
            <a:chOff x="3162050" y="485288"/>
            <a:chExt cx="912400" cy="358150"/>
          </a:xfrm>
        </p:grpSpPr>
        <p:sp>
          <p:nvSpPr>
            <p:cNvPr id="2218" name="Google Shape;2218;p37"/>
            <p:cNvSpPr/>
            <p:nvPr/>
          </p:nvSpPr>
          <p:spPr>
            <a:xfrm>
              <a:off x="3183725" y="504788"/>
              <a:ext cx="890725" cy="338650"/>
            </a:xfrm>
            <a:custGeom>
              <a:avLst/>
              <a:gdLst/>
              <a:ahLst/>
              <a:cxnLst/>
              <a:rect l="l" t="t" r="r" b="b"/>
              <a:pathLst>
                <a:path w="35629" h="13546" extrusionOk="0">
                  <a:moveTo>
                    <a:pt x="165" y="0"/>
                  </a:moveTo>
                  <a:lnTo>
                    <a:pt x="0" y="179"/>
                  </a:lnTo>
                  <a:lnTo>
                    <a:pt x="3108" y="3273"/>
                  </a:lnTo>
                  <a:lnTo>
                    <a:pt x="29413" y="3273"/>
                  </a:lnTo>
                  <a:lnTo>
                    <a:pt x="35423" y="13545"/>
                  </a:lnTo>
                  <a:lnTo>
                    <a:pt x="35629" y="13421"/>
                  </a:lnTo>
                  <a:lnTo>
                    <a:pt x="29551" y="3040"/>
                  </a:lnTo>
                  <a:lnTo>
                    <a:pt x="3204" y="304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7"/>
            <p:cNvSpPr/>
            <p:nvPr/>
          </p:nvSpPr>
          <p:spPr>
            <a:xfrm>
              <a:off x="3162050" y="485288"/>
              <a:ext cx="49200" cy="45150"/>
            </a:xfrm>
            <a:custGeom>
              <a:avLst/>
              <a:gdLst/>
              <a:ahLst/>
              <a:cxnLst/>
              <a:rect l="l" t="t" r="r" b="b"/>
              <a:pathLst>
                <a:path w="1968" h="1806" extrusionOk="0">
                  <a:moveTo>
                    <a:pt x="984" y="0"/>
                  </a:moveTo>
                  <a:cubicBezTo>
                    <a:pt x="754" y="0"/>
                    <a:pt x="524" y="86"/>
                    <a:pt x="345" y="258"/>
                  </a:cubicBezTo>
                  <a:cubicBezTo>
                    <a:pt x="0" y="615"/>
                    <a:pt x="0" y="1179"/>
                    <a:pt x="345" y="1537"/>
                  </a:cubicBezTo>
                  <a:cubicBezTo>
                    <a:pt x="524" y="1716"/>
                    <a:pt x="754" y="1805"/>
                    <a:pt x="984" y="1805"/>
                  </a:cubicBezTo>
                  <a:cubicBezTo>
                    <a:pt x="1214" y="1805"/>
                    <a:pt x="1444" y="1716"/>
                    <a:pt x="1623" y="1537"/>
                  </a:cubicBezTo>
                  <a:cubicBezTo>
                    <a:pt x="1967" y="1179"/>
                    <a:pt x="1967" y="615"/>
                    <a:pt x="1623" y="258"/>
                  </a:cubicBezTo>
                  <a:cubicBezTo>
                    <a:pt x="1444" y="86"/>
                    <a:pt x="1214" y="0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0" name="Google Shape;2220;p37"/>
          <p:cNvGrpSpPr/>
          <p:nvPr/>
        </p:nvGrpSpPr>
        <p:grpSpPr>
          <a:xfrm flipH="1">
            <a:off x="7141999" y="3221124"/>
            <a:ext cx="166363" cy="723969"/>
            <a:chOff x="1270600" y="4032263"/>
            <a:chExt cx="82875" cy="360650"/>
          </a:xfrm>
        </p:grpSpPr>
        <p:sp>
          <p:nvSpPr>
            <p:cNvPr id="2221" name="Google Shape;2221;p37"/>
            <p:cNvSpPr/>
            <p:nvPr/>
          </p:nvSpPr>
          <p:spPr>
            <a:xfrm>
              <a:off x="1270600" y="42172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79"/>
                  </a:moveTo>
                  <a:lnTo>
                    <a:pt x="1651" y="2201"/>
                  </a:lnTo>
                  <a:lnTo>
                    <a:pt x="317" y="179"/>
                  </a:lnTo>
                  <a:close/>
                  <a:moveTo>
                    <a:pt x="0" y="1"/>
                  </a:moveTo>
                  <a:lnTo>
                    <a:pt x="1651" y="2504"/>
                  </a:lnTo>
                  <a:lnTo>
                    <a:pt x="3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7"/>
            <p:cNvSpPr/>
            <p:nvPr/>
          </p:nvSpPr>
          <p:spPr>
            <a:xfrm>
              <a:off x="1270600" y="4273938"/>
              <a:ext cx="82875" cy="62575"/>
            </a:xfrm>
            <a:custGeom>
              <a:avLst/>
              <a:gdLst/>
              <a:ahLst/>
              <a:cxnLst/>
              <a:rect l="l" t="t" r="r" b="b"/>
              <a:pathLst>
                <a:path w="3315" h="2503" extrusionOk="0">
                  <a:moveTo>
                    <a:pt x="2998" y="165"/>
                  </a:moveTo>
                  <a:lnTo>
                    <a:pt x="1651" y="2187"/>
                  </a:lnTo>
                  <a:lnTo>
                    <a:pt x="317" y="165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7"/>
            <p:cNvSpPr/>
            <p:nvPr/>
          </p:nvSpPr>
          <p:spPr>
            <a:xfrm>
              <a:off x="1270600" y="4330313"/>
              <a:ext cx="82875" cy="62600"/>
            </a:xfrm>
            <a:custGeom>
              <a:avLst/>
              <a:gdLst/>
              <a:ahLst/>
              <a:cxnLst/>
              <a:rect l="l" t="t" r="r" b="b"/>
              <a:pathLst>
                <a:path w="3315" h="2504" extrusionOk="0">
                  <a:moveTo>
                    <a:pt x="2998" y="180"/>
                  </a:moveTo>
                  <a:lnTo>
                    <a:pt x="1651" y="2201"/>
                  </a:lnTo>
                  <a:lnTo>
                    <a:pt x="317" y="180"/>
                  </a:lnTo>
                  <a:close/>
                  <a:moveTo>
                    <a:pt x="0" y="0"/>
                  </a:moveTo>
                  <a:lnTo>
                    <a:pt x="1651" y="2503"/>
                  </a:lnTo>
                  <a:lnTo>
                    <a:pt x="3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7"/>
            <p:cNvSpPr/>
            <p:nvPr/>
          </p:nvSpPr>
          <p:spPr>
            <a:xfrm>
              <a:off x="1310150" y="4032263"/>
              <a:ext cx="4150" cy="187050"/>
            </a:xfrm>
            <a:custGeom>
              <a:avLst/>
              <a:gdLst/>
              <a:ahLst/>
              <a:cxnLst/>
              <a:rect l="l" t="t" r="r" b="b"/>
              <a:pathLst>
                <a:path w="166" h="7482" extrusionOk="0">
                  <a:moveTo>
                    <a:pt x="0" y="1"/>
                  </a:moveTo>
                  <a:lnTo>
                    <a:pt x="0" y="7481"/>
                  </a:lnTo>
                  <a:lnTo>
                    <a:pt x="165" y="7481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" name="Google Shape;2225;p37"/>
          <p:cNvGrpSpPr/>
          <p:nvPr/>
        </p:nvGrpSpPr>
        <p:grpSpPr>
          <a:xfrm rot="10800000" flipH="1">
            <a:off x="5287484" y="-104469"/>
            <a:ext cx="3866309" cy="3866309"/>
            <a:chOff x="3900825" y="1765738"/>
            <a:chExt cx="2039300" cy="2039300"/>
          </a:xfrm>
        </p:grpSpPr>
        <p:sp>
          <p:nvSpPr>
            <p:cNvPr id="2226" name="Google Shape;2226;p37"/>
            <p:cNvSpPr/>
            <p:nvPr/>
          </p:nvSpPr>
          <p:spPr>
            <a:xfrm>
              <a:off x="3900825" y="1765738"/>
              <a:ext cx="2039300" cy="2039300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7"/>
            <p:cNvSpPr/>
            <p:nvPr/>
          </p:nvSpPr>
          <p:spPr>
            <a:xfrm>
              <a:off x="4430575" y="2295163"/>
              <a:ext cx="980450" cy="980150"/>
            </a:xfrm>
            <a:custGeom>
              <a:avLst/>
              <a:gdLst/>
              <a:ahLst/>
              <a:cxnLst/>
              <a:rect l="l" t="t" r="r" b="b"/>
              <a:pathLst>
                <a:path w="39218" h="39206" extrusionOk="0">
                  <a:moveTo>
                    <a:pt x="19609" y="0"/>
                  </a:moveTo>
                  <a:cubicBezTo>
                    <a:pt x="8773" y="0"/>
                    <a:pt x="0" y="8774"/>
                    <a:pt x="0" y="19596"/>
                  </a:cubicBezTo>
                  <a:cubicBezTo>
                    <a:pt x="0" y="30432"/>
                    <a:pt x="8773" y="39205"/>
                    <a:pt x="19609" y="39205"/>
                  </a:cubicBezTo>
                  <a:cubicBezTo>
                    <a:pt x="30432" y="39205"/>
                    <a:pt x="39218" y="30432"/>
                    <a:pt x="39218" y="19596"/>
                  </a:cubicBezTo>
                  <a:cubicBezTo>
                    <a:pt x="39218" y="8774"/>
                    <a:pt x="30432" y="0"/>
                    <a:pt x="196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7"/>
            <p:cNvSpPr/>
            <p:nvPr/>
          </p:nvSpPr>
          <p:spPr>
            <a:xfrm>
              <a:off x="4234625" y="2100263"/>
              <a:ext cx="1371000" cy="1371000"/>
            </a:xfrm>
            <a:custGeom>
              <a:avLst/>
              <a:gdLst/>
              <a:ahLst/>
              <a:cxnLst/>
              <a:rect l="l" t="t" r="r" b="b"/>
              <a:pathLst>
                <a:path w="54840" h="54840" extrusionOk="0">
                  <a:moveTo>
                    <a:pt x="27117" y="0"/>
                  </a:moveTo>
                  <a:lnTo>
                    <a:pt x="27269" y="15634"/>
                  </a:lnTo>
                  <a:lnTo>
                    <a:pt x="27365" y="15634"/>
                  </a:lnTo>
                  <a:lnTo>
                    <a:pt x="27282" y="0"/>
                  </a:lnTo>
                  <a:close/>
                  <a:moveTo>
                    <a:pt x="28231" y="13"/>
                  </a:moveTo>
                  <a:lnTo>
                    <a:pt x="27791" y="15634"/>
                  </a:lnTo>
                  <a:lnTo>
                    <a:pt x="27860" y="15634"/>
                  </a:lnTo>
                  <a:lnTo>
                    <a:pt x="28424" y="28"/>
                  </a:lnTo>
                  <a:lnTo>
                    <a:pt x="28231" y="13"/>
                  </a:lnTo>
                  <a:close/>
                  <a:moveTo>
                    <a:pt x="26154" y="28"/>
                  </a:moveTo>
                  <a:lnTo>
                    <a:pt x="25976" y="41"/>
                  </a:lnTo>
                  <a:lnTo>
                    <a:pt x="26787" y="15649"/>
                  </a:lnTo>
                  <a:lnTo>
                    <a:pt x="26870" y="15649"/>
                  </a:lnTo>
                  <a:lnTo>
                    <a:pt x="26154" y="28"/>
                  </a:lnTo>
                  <a:close/>
                  <a:moveTo>
                    <a:pt x="29372" y="68"/>
                  </a:moveTo>
                  <a:lnTo>
                    <a:pt x="28272" y="15662"/>
                  </a:lnTo>
                  <a:lnTo>
                    <a:pt x="28355" y="15662"/>
                  </a:lnTo>
                  <a:lnTo>
                    <a:pt x="29565" y="83"/>
                  </a:lnTo>
                  <a:lnTo>
                    <a:pt x="29372" y="68"/>
                  </a:lnTo>
                  <a:close/>
                  <a:moveTo>
                    <a:pt x="25014" y="110"/>
                  </a:moveTo>
                  <a:lnTo>
                    <a:pt x="24834" y="123"/>
                  </a:lnTo>
                  <a:lnTo>
                    <a:pt x="26292" y="15689"/>
                  </a:lnTo>
                  <a:lnTo>
                    <a:pt x="26389" y="15676"/>
                  </a:lnTo>
                  <a:lnTo>
                    <a:pt x="25014" y="110"/>
                  </a:lnTo>
                  <a:close/>
                  <a:moveTo>
                    <a:pt x="30500" y="178"/>
                  </a:moveTo>
                  <a:lnTo>
                    <a:pt x="28767" y="15704"/>
                  </a:lnTo>
                  <a:lnTo>
                    <a:pt x="28836" y="15717"/>
                  </a:lnTo>
                  <a:lnTo>
                    <a:pt x="30692" y="193"/>
                  </a:lnTo>
                  <a:lnTo>
                    <a:pt x="30500" y="178"/>
                  </a:lnTo>
                  <a:close/>
                  <a:moveTo>
                    <a:pt x="23899" y="233"/>
                  </a:moveTo>
                  <a:lnTo>
                    <a:pt x="23707" y="261"/>
                  </a:lnTo>
                  <a:lnTo>
                    <a:pt x="25797" y="15744"/>
                  </a:lnTo>
                  <a:lnTo>
                    <a:pt x="25879" y="15731"/>
                  </a:lnTo>
                  <a:lnTo>
                    <a:pt x="23899" y="233"/>
                  </a:lnTo>
                  <a:close/>
                  <a:moveTo>
                    <a:pt x="31642" y="330"/>
                  </a:moveTo>
                  <a:lnTo>
                    <a:pt x="29249" y="15772"/>
                  </a:lnTo>
                  <a:lnTo>
                    <a:pt x="29331" y="15786"/>
                  </a:lnTo>
                  <a:lnTo>
                    <a:pt x="31834" y="358"/>
                  </a:lnTo>
                  <a:lnTo>
                    <a:pt x="31642" y="330"/>
                  </a:lnTo>
                  <a:close/>
                  <a:moveTo>
                    <a:pt x="22772" y="398"/>
                  </a:moveTo>
                  <a:lnTo>
                    <a:pt x="22566" y="426"/>
                  </a:lnTo>
                  <a:lnTo>
                    <a:pt x="25329" y="15814"/>
                  </a:lnTo>
                  <a:lnTo>
                    <a:pt x="25399" y="15799"/>
                  </a:lnTo>
                  <a:lnTo>
                    <a:pt x="22772" y="398"/>
                  </a:lnTo>
                  <a:close/>
                  <a:moveTo>
                    <a:pt x="32755" y="523"/>
                  </a:moveTo>
                  <a:lnTo>
                    <a:pt x="29730" y="15854"/>
                  </a:lnTo>
                  <a:lnTo>
                    <a:pt x="29785" y="15869"/>
                  </a:lnTo>
                  <a:lnTo>
                    <a:pt x="32975" y="563"/>
                  </a:lnTo>
                  <a:cubicBezTo>
                    <a:pt x="32907" y="550"/>
                    <a:pt x="32837" y="536"/>
                    <a:pt x="32755" y="523"/>
                  </a:cubicBezTo>
                  <a:close/>
                  <a:moveTo>
                    <a:pt x="21658" y="618"/>
                  </a:moveTo>
                  <a:lnTo>
                    <a:pt x="21452" y="660"/>
                  </a:lnTo>
                  <a:lnTo>
                    <a:pt x="24849" y="15909"/>
                  </a:lnTo>
                  <a:lnTo>
                    <a:pt x="24917" y="15896"/>
                  </a:lnTo>
                  <a:lnTo>
                    <a:pt x="21658" y="618"/>
                  </a:lnTo>
                  <a:close/>
                  <a:moveTo>
                    <a:pt x="33883" y="770"/>
                  </a:moveTo>
                  <a:lnTo>
                    <a:pt x="30212" y="15964"/>
                  </a:lnTo>
                  <a:lnTo>
                    <a:pt x="30280" y="15979"/>
                  </a:lnTo>
                  <a:lnTo>
                    <a:pt x="34075" y="811"/>
                  </a:lnTo>
                  <a:lnTo>
                    <a:pt x="33883" y="770"/>
                  </a:lnTo>
                  <a:close/>
                  <a:moveTo>
                    <a:pt x="20531" y="880"/>
                  </a:moveTo>
                  <a:lnTo>
                    <a:pt x="20338" y="935"/>
                  </a:lnTo>
                  <a:lnTo>
                    <a:pt x="24381" y="16019"/>
                  </a:lnTo>
                  <a:lnTo>
                    <a:pt x="24436" y="16006"/>
                  </a:lnTo>
                  <a:lnTo>
                    <a:pt x="20531" y="880"/>
                  </a:lnTo>
                  <a:close/>
                  <a:moveTo>
                    <a:pt x="34997" y="1058"/>
                  </a:moveTo>
                  <a:lnTo>
                    <a:pt x="30665" y="16089"/>
                  </a:lnTo>
                  <a:lnTo>
                    <a:pt x="30762" y="16116"/>
                  </a:lnTo>
                  <a:lnTo>
                    <a:pt x="35162" y="1113"/>
                  </a:lnTo>
                  <a:lnTo>
                    <a:pt x="34997" y="1058"/>
                  </a:lnTo>
                  <a:close/>
                  <a:moveTo>
                    <a:pt x="19416" y="1196"/>
                  </a:moveTo>
                  <a:lnTo>
                    <a:pt x="19251" y="1238"/>
                  </a:lnTo>
                  <a:lnTo>
                    <a:pt x="23899" y="16171"/>
                  </a:lnTo>
                  <a:lnTo>
                    <a:pt x="23982" y="16144"/>
                  </a:lnTo>
                  <a:lnTo>
                    <a:pt x="19416" y="1196"/>
                  </a:lnTo>
                  <a:close/>
                  <a:moveTo>
                    <a:pt x="36069" y="1403"/>
                  </a:moveTo>
                  <a:lnTo>
                    <a:pt x="31147" y="16226"/>
                  </a:lnTo>
                  <a:lnTo>
                    <a:pt x="31229" y="16254"/>
                  </a:lnTo>
                  <a:lnTo>
                    <a:pt x="36248" y="1458"/>
                  </a:lnTo>
                  <a:lnTo>
                    <a:pt x="36069" y="1403"/>
                  </a:lnTo>
                  <a:close/>
                  <a:moveTo>
                    <a:pt x="18358" y="1540"/>
                  </a:moveTo>
                  <a:lnTo>
                    <a:pt x="18151" y="1608"/>
                  </a:lnTo>
                  <a:lnTo>
                    <a:pt x="23446" y="16322"/>
                  </a:lnTo>
                  <a:lnTo>
                    <a:pt x="23501" y="16295"/>
                  </a:lnTo>
                  <a:lnTo>
                    <a:pt x="18358" y="1540"/>
                  </a:lnTo>
                  <a:close/>
                  <a:moveTo>
                    <a:pt x="37155" y="1788"/>
                  </a:moveTo>
                  <a:lnTo>
                    <a:pt x="31614" y="16391"/>
                  </a:lnTo>
                  <a:lnTo>
                    <a:pt x="31669" y="16419"/>
                  </a:lnTo>
                  <a:lnTo>
                    <a:pt x="37348" y="1856"/>
                  </a:lnTo>
                  <a:lnTo>
                    <a:pt x="37155" y="1788"/>
                  </a:lnTo>
                  <a:close/>
                  <a:moveTo>
                    <a:pt x="17286" y="1938"/>
                  </a:moveTo>
                  <a:lnTo>
                    <a:pt x="17093" y="2021"/>
                  </a:lnTo>
                  <a:lnTo>
                    <a:pt x="22992" y="16487"/>
                  </a:lnTo>
                  <a:lnTo>
                    <a:pt x="23047" y="16460"/>
                  </a:lnTo>
                  <a:lnTo>
                    <a:pt x="17286" y="1938"/>
                  </a:lnTo>
                  <a:close/>
                  <a:moveTo>
                    <a:pt x="38215" y="2213"/>
                  </a:moveTo>
                  <a:lnTo>
                    <a:pt x="32067" y="16584"/>
                  </a:lnTo>
                  <a:lnTo>
                    <a:pt x="32122" y="16611"/>
                  </a:lnTo>
                  <a:lnTo>
                    <a:pt x="38407" y="2296"/>
                  </a:lnTo>
                  <a:lnTo>
                    <a:pt x="38215" y="2213"/>
                  </a:lnTo>
                  <a:close/>
                  <a:moveTo>
                    <a:pt x="16226" y="2393"/>
                  </a:moveTo>
                  <a:lnTo>
                    <a:pt x="16048" y="2475"/>
                  </a:lnTo>
                  <a:lnTo>
                    <a:pt x="22538" y="16680"/>
                  </a:lnTo>
                  <a:lnTo>
                    <a:pt x="22593" y="16652"/>
                  </a:lnTo>
                  <a:lnTo>
                    <a:pt x="16226" y="2393"/>
                  </a:lnTo>
                  <a:close/>
                  <a:moveTo>
                    <a:pt x="39260" y="2695"/>
                  </a:moveTo>
                  <a:lnTo>
                    <a:pt x="32507" y="16776"/>
                  </a:lnTo>
                  <a:lnTo>
                    <a:pt x="32562" y="16804"/>
                  </a:lnTo>
                  <a:lnTo>
                    <a:pt x="39452" y="2778"/>
                  </a:lnTo>
                  <a:lnTo>
                    <a:pt x="39260" y="2695"/>
                  </a:lnTo>
                  <a:close/>
                  <a:moveTo>
                    <a:pt x="15181" y="2888"/>
                  </a:moveTo>
                  <a:lnTo>
                    <a:pt x="15016" y="2970"/>
                  </a:lnTo>
                  <a:lnTo>
                    <a:pt x="22098" y="16900"/>
                  </a:lnTo>
                  <a:lnTo>
                    <a:pt x="22181" y="16859"/>
                  </a:lnTo>
                  <a:lnTo>
                    <a:pt x="15181" y="2888"/>
                  </a:lnTo>
                  <a:close/>
                  <a:moveTo>
                    <a:pt x="40277" y="3204"/>
                  </a:moveTo>
                  <a:lnTo>
                    <a:pt x="32947" y="16996"/>
                  </a:lnTo>
                  <a:lnTo>
                    <a:pt x="33017" y="17037"/>
                  </a:lnTo>
                  <a:lnTo>
                    <a:pt x="40455" y="3300"/>
                  </a:lnTo>
                  <a:lnTo>
                    <a:pt x="40277" y="3204"/>
                  </a:lnTo>
                  <a:close/>
                  <a:moveTo>
                    <a:pt x="14178" y="3410"/>
                  </a:moveTo>
                  <a:lnTo>
                    <a:pt x="14013" y="3506"/>
                  </a:lnTo>
                  <a:lnTo>
                    <a:pt x="21672" y="17120"/>
                  </a:lnTo>
                  <a:lnTo>
                    <a:pt x="21741" y="17079"/>
                  </a:lnTo>
                  <a:lnTo>
                    <a:pt x="14178" y="3410"/>
                  </a:lnTo>
                  <a:close/>
                  <a:moveTo>
                    <a:pt x="41281" y="3768"/>
                  </a:moveTo>
                  <a:lnTo>
                    <a:pt x="33374" y="17244"/>
                  </a:lnTo>
                  <a:lnTo>
                    <a:pt x="33442" y="17285"/>
                  </a:lnTo>
                  <a:lnTo>
                    <a:pt x="41446" y="3864"/>
                  </a:lnTo>
                  <a:lnTo>
                    <a:pt x="41281" y="3768"/>
                  </a:lnTo>
                  <a:close/>
                  <a:moveTo>
                    <a:pt x="13201" y="3974"/>
                  </a:moveTo>
                  <a:lnTo>
                    <a:pt x="13023" y="4084"/>
                  </a:lnTo>
                  <a:lnTo>
                    <a:pt x="21246" y="17367"/>
                  </a:lnTo>
                  <a:lnTo>
                    <a:pt x="21301" y="17340"/>
                  </a:lnTo>
                  <a:lnTo>
                    <a:pt x="13201" y="3974"/>
                  </a:lnTo>
                  <a:close/>
                  <a:moveTo>
                    <a:pt x="42257" y="4359"/>
                  </a:moveTo>
                  <a:lnTo>
                    <a:pt x="33787" y="17491"/>
                  </a:lnTo>
                  <a:lnTo>
                    <a:pt x="33855" y="17546"/>
                  </a:lnTo>
                  <a:lnTo>
                    <a:pt x="42408" y="4469"/>
                  </a:lnTo>
                  <a:lnTo>
                    <a:pt x="42257" y="4359"/>
                  </a:lnTo>
                  <a:close/>
                  <a:moveTo>
                    <a:pt x="12225" y="4593"/>
                  </a:moveTo>
                  <a:lnTo>
                    <a:pt x="12088" y="4689"/>
                  </a:lnTo>
                  <a:lnTo>
                    <a:pt x="20833" y="17642"/>
                  </a:lnTo>
                  <a:lnTo>
                    <a:pt x="20902" y="17587"/>
                  </a:lnTo>
                  <a:lnTo>
                    <a:pt x="12225" y="4593"/>
                  </a:lnTo>
                  <a:close/>
                  <a:moveTo>
                    <a:pt x="43206" y="5005"/>
                  </a:moveTo>
                  <a:lnTo>
                    <a:pt x="34199" y="17766"/>
                  </a:lnTo>
                  <a:lnTo>
                    <a:pt x="34268" y="17821"/>
                  </a:lnTo>
                  <a:lnTo>
                    <a:pt x="43358" y="5101"/>
                  </a:lnTo>
                  <a:lnTo>
                    <a:pt x="43206" y="5005"/>
                  </a:lnTo>
                  <a:close/>
                  <a:moveTo>
                    <a:pt x="11290" y="5253"/>
                  </a:moveTo>
                  <a:lnTo>
                    <a:pt x="11138" y="5363"/>
                  </a:lnTo>
                  <a:lnTo>
                    <a:pt x="20448" y="17917"/>
                  </a:lnTo>
                  <a:lnTo>
                    <a:pt x="20517" y="17862"/>
                  </a:lnTo>
                  <a:lnTo>
                    <a:pt x="11290" y="5253"/>
                  </a:lnTo>
                  <a:close/>
                  <a:moveTo>
                    <a:pt x="44113" y="5666"/>
                  </a:moveTo>
                  <a:lnTo>
                    <a:pt x="34598" y="18069"/>
                  </a:lnTo>
                  <a:lnTo>
                    <a:pt x="34667" y="18124"/>
                  </a:lnTo>
                  <a:lnTo>
                    <a:pt x="44265" y="5789"/>
                  </a:lnTo>
                  <a:lnTo>
                    <a:pt x="44113" y="5666"/>
                  </a:lnTo>
                  <a:close/>
                  <a:moveTo>
                    <a:pt x="10383" y="5941"/>
                  </a:moveTo>
                  <a:lnTo>
                    <a:pt x="10258" y="6036"/>
                  </a:lnTo>
                  <a:lnTo>
                    <a:pt x="20036" y="18234"/>
                  </a:lnTo>
                  <a:lnTo>
                    <a:pt x="20132" y="18165"/>
                  </a:lnTo>
                  <a:lnTo>
                    <a:pt x="10383" y="5941"/>
                  </a:lnTo>
                  <a:close/>
                  <a:moveTo>
                    <a:pt x="45008" y="6381"/>
                  </a:moveTo>
                  <a:lnTo>
                    <a:pt x="34983" y="18371"/>
                  </a:lnTo>
                  <a:lnTo>
                    <a:pt x="35052" y="18440"/>
                  </a:lnTo>
                  <a:lnTo>
                    <a:pt x="45145" y="6491"/>
                  </a:lnTo>
                  <a:lnTo>
                    <a:pt x="45008" y="6381"/>
                  </a:lnTo>
                  <a:close/>
                  <a:moveTo>
                    <a:pt x="9516" y="6656"/>
                  </a:moveTo>
                  <a:lnTo>
                    <a:pt x="9378" y="6779"/>
                  </a:lnTo>
                  <a:lnTo>
                    <a:pt x="19664" y="18550"/>
                  </a:lnTo>
                  <a:lnTo>
                    <a:pt x="19733" y="18481"/>
                  </a:lnTo>
                  <a:lnTo>
                    <a:pt x="9516" y="6656"/>
                  </a:lnTo>
                  <a:close/>
                  <a:moveTo>
                    <a:pt x="45873" y="7151"/>
                  </a:moveTo>
                  <a:lnTo>
                    <a:pt x="35340" y="18687"/>
                  </a:lnTo>
                  <a:lnTo>
                    <a:pt x="35437" y="18770"/>
                  </a:lnTo>
                  <a:lnTo>
                    <a:pt x="45983" y="7246"/>
                  </a:lnTo>
                  <a:lnTo>
                    <a:pt x="45873" y="7151"/>
                  </a:lnTo>
                  <a:close/>
                  <a:moveTo>
                    <a:pt x="8677" y="7411"/>
                  </a:moveTo>
                  <a:lnTo>
                    <a:pt x="8526" y="7549"/>
                  </a:lnTo>
                  <a:lnTo>
                    <a:pt x="19306" y="18867"/>
                  </a:lnTo>
                  <a:lnTo>
                    <a:pt x="19361" y="18825"/>
                  </a:lnTo>
                  <a:lnTo>
                    <a:pt x="8677" y="7411"/>
                  </a:lnTo>
                  <a:close/>
                  <a:moveTo>
                    <a:pt x="46685" y="7906"/>
                  </a:moveTo>
                  <a:lnTo>
                    <a:pt x="35712" y="19045"/>
                  </a:lnTo>
                  <a:lnTo>
                    <a:pt x="35767" y="19100"/>
                  </a:lnTo>
                  <a:lnTo>
                    <a:pt x="46823" y="8044"/>
                  </a:lnTo>
                  <a:lnTo>
                    <a:pt x="46685" y="7906"/>
                  </a:lnTo>
                  <a:close/>
                  <a:moveTo>
                    <a:pt x="7852" y="8223"/>
                  </a:moveTo>
                  <a:lnTo>
                    <a:pt x="7728" y="8333"/>
                  </a:lnTo>
                  <a:lnTo>
                    <a:pt x="18949" y="19224"/>
                  </a:lnTo>
                  <a:lnTo>
                    <a:pt x="19018" y="19155"/>
                  </a:lnTo>
                  <a:lnTo>
                    <a:pt x="7852" y="8223"/>
                  </a:lnTo>
                  <a:close/>
                  <a:moveTo>
                    <a:pt x="47483" y="8731"/>
                  </a:moveTo>
                  <a:lnTo>
                    <a:pt x="36055" y="19389"/>
                  </a:lnTo>
                  <a:lnTo>
                    <a:pt x="36124" y="19472"/>
                  </a:lnTo>
                  <a:lnTo>
                    <a:pt x="47593" y="8856"/>
                  </a:lnTo>
                  <a:lnTo>
                    <a:pt x="47483" y="8731"/>
                  </a:lnTo>
                  <a:close/>
                  <a:moveTo>
                    <a:pt x="7082" y="9034"/>
                  </a:moveTo>
                  <a:lnTo>
                    <a:pt x="6958" y="9171"/>
                  </a:lnTo>
                  <a:lnTo>
                    <a:pt x="18619" y="19582"/>
                  </a:lnTo>
                  <a:lnTo>
                    <a:pt x="18661" y="19527"/>
                  </a:lnTo>
                  <a:lnTo>
                    <a:pt x="7082" y="9034"/>
                  </a:lnTo>
                  <a:close/>
                  <a:moveTo>
                    <a:pt x="48239" y="9584"/>
                  </a:moveTo>
                  <a:lnTo>
                    <a:pt x="36372" y="19760"/>
                  </a:lnTo>
                  <a:lnTo>
                    <a:pt x="36454" y="19842"/>
                  </a:lnTo>
                  <a:lnTo>
                    <a:pt x="48335" y="9694"/>
                  </a:lnTo>
                  <a:lnTo>
                    <a:pt x="48239" y="9584"/>
                  </a:lnTo>
                  <a:close/>
                  <a:moveTo>
                    <a:pt x="6340" y="9887"/>
                  </a:moveTo>
                  <a:lnTo>
                    <a:pt x="6215" y="10052"/>
                  </a:lnTo>
                  <a:lnTo>
                    <a:pt x="18303" y="19952"/>
                  </a:lnTo>
                  <a:lnTo>
                    <a:pt x="18344" y="19897"/>
                  </a:lnTo>
                  <a:lnTo>
                    <a:pt x="6340" y="9887"/>
                  </a:lnTo>
                  <a:close/>
                  <a:moveTo>
                    <a:pt x="48968" y="10451"/>
                  </a:moveTo>
                  <a:lnTo>
                    <a:pt x="36702" y="20145"/>
                  </a:lnTo>
                  <a:lnTo>
                    <a:pt x="36730" y="20187"/>
                  </a:lnTo>
                  <a:lnTo>
                    <a:pt x="49091" y="10629"/>
                  </a:lnTo>
                  <a:lnTo>
                    <a:pt x="48968" y="10451"/>
                  </a:lnTo>
                  <a:close/>
                  <a:moveTo>
                    <a:pt x="5638" y="10767"/>
                  </a:moveTo>
                  <a:lnTo>
                    <a:pt x="5515" y="10932"/>
                  </a:lnTo>
                  <a:lnTo>
                    <a:pt x="17986" y="20352"/>
                  </a:lnTo>
                  <a:lnTo>
                    <a:pt x="18028" y="20297"/>
                  </a:lnTo>
                  <a:lnTo>
                    <a:pt x="5638" y="10767"/>
                  </a:lnTo>
                  <a:close/>
                  <a:moveTo>
                    <a:pt x="49655" y="11372"/>
                  </a:moveTo>
                  <a:lnTo>
                    <a:pt x="36990" y="20517"/>
                  </a:lnTo>
                  <a:lnTo>
                    <a:pt x="37032" y="20585"/>
                  </a:lnTo>
                  <a:lnTo>
                    <a:pt x="49765" y="11537"/>
                  </a:lnTo>
                  <a:lnTo>
                    <a:pt x="49655" y="11372"/>
                  </a:lnTo>
                  <a:close/>
                  <a:moveTo>
                    <a:pt x="4937" y="11716"/>
                  </a:moveTo>
                  <a:lnTo>
                    <a:pt x="4840" y="11867"/>
                  </a:lnTo>
                  <a:lnTo>
                    <a:pt x="17698" y="20737"/>
                  </a:lnTo>
                  <a:lnTo>
                    <a:pt x="17753" y="20667"/>
                  </a:lnTo>
                  <a:lnTo>
                    <a:pt x="4937" y="11716"/>
                  </a:lnTo>
                  <a:close/>
                  <a:moveTo>
                    <a:pt x="50288" y="12294"/>
                  </a:moveTo>
                  <a:lnTo>
                    <a:pt x="37280" y="20942"/>
                  </a:lnTo>
                  <a:lnTo>
                    <a:pt x="37307" y="20997"/>
                  </a:lnTo>
                  <a:lnTo>
                    <a:pt x="50411" y="12472"/>
                  </a:lnTo>
                  <a:lnTo>
                    <a:pt x="50288" y="12294"/>
                  </a:lnTo>
                  <a:close/>
                  <a:moveTo>
                    <a:pt x="4318" y="12651"/>
                  </a:moveTo>
                  <a:lnTo>
                    <a:pt x="4208" y="12829"/>
                  </a:lnTo>
                  <a:lnTo>
                    <a:pt x="17436" y="21135"/>
                  </a:lnTo>
                  <a:lnTo>
                    <a:pt x="17464" y="21094"/>
                  </a:lnTo>
                  <a:lnTo>
                    <a:pt x="4318" y="12651"/>
                  </a:lnTo>
                  <a:close/>
                  <a:moveTo>
                    <a:pt x="50906" y="13269"/>
                  </a:moveTo>
                  <a:lnTo>
                    <a:pt x="37527" y="21342"/>
                  </a:lnTo>
                  <a:lnTo>
                    <a:pt x="37555" y="21397"/>
                  </a:lnTo>
                  <a:lnTo>
                    <a:pt x="51016" y="13449"/>
                  </a:lnTo>
                  <a:lnTo>
                    <a:pt x="50906" y="13269"/>
                  </a:lnTo>
                  <a:close/>
                  <a:moveTo>
                    <a:pt x="3727" y="13627"/>
                  </a:moveTo>
                  <a:cubicBezTo>
                    <a:pt x="3685" y="13682"/>
                    <a:pt x="3645" y="13751"/>
                    <a:pt x="3617" y="13819"/>
                  </a:cubicBezTo>
                  <a:lnTo>
                    <a:pt x="17189" y="21547"/>
                  </a:lnTo>
                  <a:lnTo>
                    <a:pt x="17216" y="21520"/>
                  </a:lnTo>
                  <a:lnTo>
                    <a:pt x="3727" y="13627"/>
                  </a:lnTo>
                  <a:close/>
                  <a:moveTo>
                    <a:pt x="51471" y="14246"/>
                  </a:moveTo>
                  <a:lnTo>
                    <a:pt x="37775" y="21782"/>
                  </a:lnTo>
                  <a:lnTo>
                    <a:pt x="37802" y="21822"/>
                  </a:lnTo>
                  <a:lnTo>
                    <a:pt x="51581" y="14439"/>
                  </a:lnTo>
                  <a:cubicBezTo>
                    <a:pt x="51539" y="14384"/>
                    <a:pt x="51511" y="14314"/>
                    <a:pt x="51471" y="14246"/>
                  </a:cubicBezTo>
                  <a:close/>
                  <a:moveTo>
                    <a:pt x="3177" y="14617"/>
                  </a:moveTo>
                  <a:cubicBezTo>
                    <a:pt x="3135" y="14686"/>
                    <a:pt x="3108" y="14754"/>
                    <a:pt x="3067" y="14824"/>
                  </a:cubicBezTo>
                  <a:lnTo>
                    <a:pt x="16956" y="21987"/>
                  </a:lnTo>
                  <a:lnTo>
                    <a:pt x="16969" y="21947"/>
                  </a:lnTo>
                  <a:lnTo>
                    <a:pt x="3177" y="14617"/>
                  </a:lnTo>
                  <a:close/>
                  <a:moveTo>
                    <a:pt x="51993" y="15249"/>
                  </a:moveTo>
                  <a:lnTo>
                    <a:pt x="38008" y="22207"/>
                  </a:lnTo>
                  <a:lnTo>
                    <a:pt x="38022" y="22262"/>
                  </a:lnTo>
                  <a:lnTo>
                    <a:pt x="52089" y="15456"/>
                  </a:lnTo>
                  <a:lnTo>
                    <a:pt x="51993" y="15249"/>
                  </a:lnTo>
                  <a:close/>
                  <a:moveTo>
                    <a:pt x="2655" y="15634"/>
                  </a:moveTo>
                  <a:lnTo>
                    <a:pt x="2572" y="15841"/>
                  </a:lnTo>
                  <a:lnTo>
                    <a:pt x="16736" y="22442"/>
                  </a:lnTo>
                  <a:lnTo>
                    <a:pt x="16749" y="22387"/>
                  </a:lnTo>
                  <a:lnTo>
                    <a:pt x="2655" y="15634"/>
                  </a:lnTo>
                  <a:close/>
                  <a:moveTo>
                    <a:pt x="52488" y="16309"/>
                  </a:moveTo>
                  <a:lnTo>
                    <a:pt x="38200" y="22634"/>
                  </a:lnTo>
                  <a:lnTo>
                    <a:pt x="38242" y="22717"/>
                  </a:lnTo>
                  <a:lnTo>
                    <a:pt x="52571" y="16474"/>
                  </a:lnTo>
                  <a:lnTo>
                    <a:pt x="52488" y="16309"/>
                  </a:lnTo>
                  <a:close/>
                  <a:moveTo>
                    <a:pt x="2187" y="16694"/>
                  </a:moveTo>
                  <a:lnTo>
                    <a:pt x="2104" y="16872"/>
                  </a:lnTo>
                  <a:lnTo>
                    <a:pt x="16529" y="22895"/>
                  </a:lnTo>
                  <a:lnTo>
                    <a:pt x="16556" y="22812"/>
                  </a:lnTo>
                  <a:lnTo>
                    <a:pt x="2187" y="16694"/>
                  </a:lnTo>
                  <a:close/>
                  <a:moveTo>
                    <a:pt x="52928" y="17354"/>
                  </a:moveTo>
                  <a:lnTo>
                    <a:pt x="38393" y="23088"/>
                  </a:lnTo>
                  <a:lnTo>
                    <a:pt x="38407" y="23143"/>
                  </a:lnTo>
                  <a:lnTo>
                    <a:pt x="53011" y="17560"/>
                  </a:lnTo>
                  <a:lnTo>
                    <a:pt x="52928" y="17354"/>
                  </a:lnTo>
                  <a:close/>
                  <a:moveTo>
                    <a:pt x="1760" y="17752"/>
                  </a:moveTo>
                  <a:lnTo>
                    <a:pt x="1692" y="17959"/>
                  </a:lnTo>
                  <a:lnTo>
                    <a:pt x="16351" y="23335"/>
                  </a:lnTo>
                  <a:lnTo>
                    <a:pt x="16378" y="23280"/>
                  </a:lnTo>
                  <a:lnTo>
                    <a:pt x="1760" y="17752"/>
                  </a:lnTo>
                  <a:close/>
                  <a:moveTo>
                    <a:pt x="53313" y="18399"/>
                  </a:moveTo>
                  <a:lnTo>
                    <a:pt x="38572" y="23569"/>
                  </a:lnTo>
                  <a:lnTo>
                    <a:pt x="38585" y="23610"/>
                  </a:lnTo>
                  <a:lnTo>
                    <a:pt x="53396" y="18605"/>
                  </a:lnTo>
                  <a:lnTo>
                    <a:pt x="53313" y="18399"/>
                  </a:lnTo>
                  <a:close/>
                  <a:moveTo>
                    <a:pt x="1375" y="18839"/>
                  </a:moveTo>
                  <a:lnTo>
                    <a:pt x="1320" y="19004"/>
                  </a:lnTo>
                  <a:lnTo>
                    <a:pt x="16186" y="23830"/>
                  </a:lnTo>
                  <a:lnTo>
                    <a:pt x="16213" y="23748"/>
                  </a:lnTo>
                  <a:lnTo>
                    <a:pt x="1375" y="18839"/>
                  </a:lnTo>
                  <a:close/>
                  <a:moveTo>
                    <a:pt x="53671" y="19499"/>
                  </a:moveTo>
                  <a:lnTo>
                    <a:pt x="38710" y="24023"/>
                  </a:lnTo>
                  <a:lnTo>
                    <a:pt x="38723" y="24064"/>
                  </a:lnTo>
                  <a:lnTo>
                    <a:pt x="53739" y="19705"/>
                  </a:lnTo>
                  <a:lnTo>
                    <a:pt x="53671" y="19499"/>
                  </a:lnTo>
                  <a:close/>
                  <a:moveTo>
                    <a:pt x="1045" y="19925"/>
                  </a:moveTo>
                  <a:lnTo>
                    <a:pt x="990" y="20145"/>
                  </a:lnTo>
                  <a:lnTo>
                    <a:pt x="16061" y="24257"/>
                  </a:lnTo>
                  <a:lnTo>
                    <a:pt x="16076" y="24215"/>
                  </a:lnTo>
                  <a:lnTo>
                    <a:pt x="1045" y="19925"/>
                  </a:lnTo>
                  <a:close/>
                  <a:moveTo>
                    <a:pt x="53986" y="20612"/>
                  </a:moveTo>
                  <a:lnTo>
                    <a:pt x="38847" y="24477"/>
                  </a:lnTo>
                  <a:lnTo>
                    <a:pt x="38860" y="24573"/>
                  </a:lnTo>
                  <a:lnTo>
                    <a:pt x="54028" y="20792"/>
                  </a:lnTo>
                  <a:lnTo>
                    <a:pt x="53986" y="20612"/>
                  </a:lnTo>
                  <a:close/>
                  <a:moveTo>
                    <a:pt x="757" y="21039"/>
                  </a:moveTo>
                  <a:lnTo>
                    <a:pt x="715" y="21217"/>
                  </a:lnTo>
                  <a:lnTo>
                    <a:pt x="15924" y="24765"/>
                  </a:lnTo>
                  <a:lnTo>
                    <a:pt x="15951" y="24669"/>
                  </a:lnTo>
                  <a:lnTo>
                    <a:pt x="757" y="21039"/>
                  </a:lnTo>
                  <a:close/>
                  <a:moveTo>
                    <a:pt x="54248" y="21727"/>
                  </a:moveTo>
                  <a:lnTo>
                    <a:pt x="38957" y="24958"/>
                  </a:lnTo>
                  <a:lnTo>
                    <a:pt x="38970" y="25054"/>
                  </a:lnTo>
                  <a:lnTo>
                    <a:pt x="54276" y="21892"/>
                  </a:lnTo>
                  <a:lnTo>
                    <a:pt x="54248" y="21727"/>
                  </a:lnTo>
                  <a:close/>
                  <a:moveTo>
                    <a:pt x="509" y="22167"/>
                  </a:moveTo>
                  <a:lnTo>
                    <a:pt x="482" y="22332"/>
                  </a:lnTo>
                  <a:lnTo>
                    <a:pt x="15828" y="25233"/>
                  </a:lnTo>
                  <a:lnTo>
                    <a:pt x="15855" y="25150"/>
                  </a:lnTo>
                  <a:lnTo>
                    <a:pt x="509" y="22167"/>
                  </a:lnTo>
                  <a:close/>
                  <a:moveTo>
                    <a:pt x="54454" y="22854"/>
                  </a:moveTo>
                  <a:lnTo>
                    <a:pt x="39040" y="25425"/>
                  </a:lnTo>
                  <a:lnTo>
                    <a:pt x="39053" y="25480"/>
                  </a:lnTo>
                  <a:lnTo>
                    <a:pt x="54496" y="23060"/>
                  </a:lnTo>
                  <a:lnTo>
                    <a:pt x="54454" y="22854"/>
                  </a:lnTo>
                  <a:close/>
                  <a:moveTo>
                    <a:pt x="317" y="23294"/>
                  </a:moveTo>
                  <a:lnTo>
                    <a:pt x="289" y="23459"/>
                  </a:lnTo>
                  <a:lnTo>
                    <a:pt x="15745" y="25728"/>
                  </a:lnTo>
                  <a:lnTo>
                    <a:pt x="15759" y="25632"/>
                  </a:lnTo>
                  <a:lnTo>
                    <a:pt x="317" y="23294"/>
                  </a:lnTo>
                  <a:close/>
                  <a:moveTo>
                    <a:pt x="54619" y="23982"/>
                  </a:moveTo>
                  <a:lnTo>
                    <a:pt x="39122" y="25920"/>
                  </a:lnTo>
                  <a:lnTo>
                    <a:pt x="39122" y="26003"/>
                  </a:lnTo>
                  <a:lnTo>
                    <a:pt x="54647" y="24160"/>
                  </a:lnTo>
                  <a:lnTo>
                    <a:pt x="54619" y="23982"/>
                  </a:lnTo>
                  <a:close/>
                  <a:moveTo>
                    <a:pt x="165" y="24422"/>
                  </a:moveTo>
                  <a:lnTo>
                    <a:pt x="152" y="24600"/>
                  </a:lnTo>
                  <a:lnTo>
                    <a:pt x="15690" y="26210"/>
                  </a:lnTo>
                  <a:lnTo>
                    <a:pt x="15704" y="26113"/>
                  </a:lnTo>
                  <a:lnTo>
                    <a:pt x="165" y="24422"/>
                  </a:lnTo>
                  <a:close/>
                  <a:moveTo>
                    <a:pt x="54743" y="25109"/>
                  </a:moveTo>
                  <a:lnTo>
                    <a:pt x="39163" y="26402"/>
                  </a:lnTo>
                  <a:lnTo>
                    <a:pt x="39177" y="26498"/>
                  </a:lnTo>
                  <a:lnTo>
                    <a:pt x="54757" y="25288"/>
                  </a:lnTo>
                  <a:lnTo>
                    <a:pt x="54743" y="25109"/>
                  </a:lnTo>
                  <a:close/>
                  <a:moveTo>
                    <a:pt x="69" y="25549"/>
                  </a:moveTo>
                  <a:lnTo>
                    <a:pt x="55" y="25728"/>
                  </a:lnTo>
                  <a:lnTo>
                    <a:pt x="15649" y="26705"/>
                  </a:lnTo>
                  <a:lnTo>
                    <a:pt x="15663" y="26608"/>
                  </a:lnTo>
                  <a:lnTo>
                    <a:pt x="69" y="25549"/>
                  </a:lnTo>
                  <a:close/>
                  <a:moveTo>
                    <a:pt x="54812" y="26250"/>
                  </a:moveTo>
                  <a:lnTo>
                    <a:pt x="39205" y="26897"/>
                  </a:lnTo>
                  <a:lnTo>
                    <a:pt x="39205" y="26993"/>
                  </a:lnTo>
                  <a:lnTo>
                    <a:pt x="54826" y="26430"/>
                  </a:lnTo>
                  <a:lnTo>
                    <a:pt x="54812" y="26250"/>
                  </a:lnTo>
                  <a:close/>
                  <a:moveTo>
                    <a:pt x="14" y="26690"/>
                  </a:moveTo>
                  <a:lnTo>
                    <a:pt x="14" y="26870"/>
                  </a:lnTo>
                  <a:lnTo>
                    <a:pt x="15635" y="27185"/>
                  </a:lnTo>
                  <a:lnTo>
                    <a:pt x="15635" y="27103"/>
                  </a:lnTo>
                  <a:lnTo>
                    <a:pt x="14" y="26690"/>
                  </a:lnTo>
                  <a:close/>
                  <a:moveTo>
                    <a:pt x="39218" y="27392"/>
                  </a:moveTo>
                  <a:lnTo>
                    <a:pt x="39205" y="27515"/>
                  </a:lnTo>
                  <a:lnTo>
                    <a:pt x="54839" y="27598"/>
                  </a:lnTo>
                  <a:lnTo>
                    <a:pt x="54839" y="27392"/>
                  </a:lnTo>
                  <a:close/>
                  <a:moveTo>
                    <a:pt x="15635" y="27585"/>
                  </a:moveTo>
                  <a:lnTo>
                    <a:pt x="0" y="27832"/>
                  </a:lnTo>
                  <a:lnTo>
                    <a:pt x="14" y="28010"/>
                  </a:lnTo>
                  <a:lnTo>
                    <a:pt x="15635" y="27680"/>
                  </a:lnTo>
                  <a:lnTo>
                    <a:pt x="15635" y="27585"/>
                  </a:lnTo>
                  <a:close/>
                  <a:moveTo>
                    <a:pt x="39205" y="27915"/>
                  </a:moveTo>
                  <a:lnTo>
                    <a:pt x="39190" y="28010"/>
                  </a:lnTo>
                  <a:lnTo>
                    <a:pt x="54812" y="28740"/>
                  </a:lnTo>
                  <a:lnTo>
                    <a:pt x="54812" y="28560"/>
                  </a:lnTo>
                  <a:lnTo>
                    <a:pt x="39205" y="27915"/>
                  </a:lnTo>
                  <a:close/>
                  <a:moveTo>
                    <a:pt x="15649" y="28080"/>
                  </a:moveTo>
                  <a:lnTo>
                    <a:pt x="42" y="28973"/>
                  </a:lnTo>
                  <a:lnTo>
                    <a:pt x="55" y="29152"/>
                  </a:lnTo>
                  <a:lnTo>
                    <a:pt x="15649" y="28175"/>
                  </a:lnTo>
                  <a:lnTo>
                    <a:pt x="15649" y="28080"/>
                  </a:lnTo>
                  <a:close/>
                  <a:moveTo>
                    <a:pt x="39177" y="28410"/>
                  </a:moveTo>
                  <a:lnTo>
                    <a:pt x="39163" y="28492"/>
                  </a:lnTo>
                  <a:lnTo>
                    <a:pt x="54729" y="29867"/>
                  </a:lnTo>
                  <a:lnTo>
                    <a:pt x="54743" y="29702"/>
                  </a:lnTo>
                  <a:lnTo>
                    <a:pt x="39177" y="28410"/>
                  </a:lnTo>
                  <a:close/>
                  <a:moveTo>
                    <a:pt x="15690" y="28575"/>
                  </a:moveTo>
                  <a:lnTo>
                    <a:pt x="138" y="30101"/>
                  </a:lnTo>
                  <a:lnTo>
                    <a:pt x="152" y="30280"/>
                  </a:lnTo>
                  <a:lnTo>
                    <a:pt x="15690" y="28670"/>
                  </a:lnTo>
                  <a:lnTo>
                    <a:pt x="15690" y="28575"/>
                  </a:lnTo>
                  <a:close/>
                  <a:moveTo>
                    <a:pt x="39122" y="28890"/>
                  </a:moveTo>
                  <a:lnTo>
                    <a:pt x="39108" y="28987"/>
                  </a:lnTo>
                  <a:lnTo>
                    <a:pt x="54606" y="31008"/>
                  </a:lnTo>
                  <a:lnTo>
                    <a:pt x="54633" y="30830"/>
                  </a:lnTo>
                  <a:lnTo>
                    <a:pt x="39122" y="28890"/>
                  </a:lnTo>
                  <a:close/>
                  <a:moveTo>
                    <a:pt x="15745" y="29055"/>
                  </a:moveTo>
                  <a:lnTo>
                    <a:pt x="262" y="31242"/>
                  </a:lnTo>
                  <a:lnTo>
                    <a:pt x="289" y="31407"/>
                  </a:lnTo>
                  <a:lnTo>
                    <a:pt x="15759" y="29152"/>
                  </a:lnTo>
                  <a:lnTo>
                    <a:pt x="15745" y="29055"/>
                  </a:lnTo>
                  <a:close/>
                  <a:moveTo>
                    <a:pt x="39053" y="29372"/>
                  </a:moveTo>
                  <a:lnTo>
                    <a:pt x="39040" y="29427"/>
                  </a:lnTo>
                  <a:lnTo>
                    <a:pt x="54427" y="32177"/>
                  </a:lnTo>
                  <a:lnTo>
                    <a:pt x="54468" y="31957"/>
                  </a:lnTo>
                  <a:lnTo>
                    <a:pt x="39053" y="29372"/>
                  </a:lnTo>
                  <a:close/>
                  <a:moveTo>
                    <a:pt x="15814" y="29537"/>
                  </a:moveTo>
                  <a:lnTo>
                    <a:pt x="454" y="32370"/>
                  </a:lnTo>
                  <a:lnTo>
                    <a:pt x="482" y="32535"/>
                  </a:lnTo>
                  <a:lnTo>
                    <a:pt x="15841" y="29633"/>
                  </a:lnTo>
                  <a:lnTo>
                    <a:pt x="15814" y="29537"/>
                  </a:lnTo>
                  <a:close/>
                  <a:moveTo>
                    <a:pt x="38957" y="29853"/>
                  </a:moveTo>
                  <a:lnTo>
                    <a:pt x="38943" y="29950"/>
                  </a:lnTo>
                  <a:lnTo>
                    <a:pt x="54221" y="33263"/>
                  </a:lnTo>
                  <a:lnTo>
                    <a:pt x="54248" y="33085"/>
                  </a:lnTo>
                  <a:lnTo>
                    <a:pt x="38957" y="29853"/>
                  </a:lnTo>
                  <a:close/>
                  <a:moveTo>
                    <a:pt x="15911" y="30018"/>
                  </a:moveTo>
                  <a:lnTo>
                    <a:pt x="674" y="33483"/>
                  </a:lnTo>
                  <a:lnTo>
                    <a:pt x="715" y="33663"/>
                  </a:lnTo>
                  <a:lnTo>
                    <a:pt x="15938" y="30115"/>
                  </a:lnTo>
                  <a:lnTo>
                    <a:pt x="15911" y="30018"/>
                  </a:lnTo>
                  <a:close/>
                  <a:moveTo>
                    <a:pt x="38847" y="30321"/>
                  </a:moveTo>
                  <a:lnTo>
                    <a:pt x="38833" y="30417"/>
                  </a:lnTo>
                  <a:lnTo>
                    <a:pt x="53946" y="34378"/>
                  </a:lnTo>
                  <a:lnTo>
                    <a:pt x="53986" y="34198"/>
                  </a:lnTo>
                  <a:lnTo>
                    <a:pt x="38847" y="30321"/>
                  </a:lnTo>
                  <a:close/>
                  <a:moveTo>
                    <a:pt x="16048" y="30527"/>
                  </a:moveTo>
                  <a:lnTo>
                    <a:pt x="949" y="34556"/>
                  </a:lnTo>
                  <a:cubicBezTo>
                    <a:pt x="963" y="34625"/>
                    <a:pt x="977" y="34708"/>
                    <a:pt x="1004" y="34776"/>
                  </a:cubicBezTo>
                  <a:lnTo>
                    <a:pt x="16061" y="30582"/>
                  </a:lnTo>
                  <a:lnTo>
                    <a:pt x="16048" y="30527"/>
                  </a:lnTo>
                  <a:close/>
                  <a:moveTo>
                    <a:pt x="38723" y="30788"/>
                  </a:moveTo>
                  <a:lnTo>
                    <a:pt x="38695" y="30871"/>
                  </a:lnTo>
                  <a:lnTo>
                    <a:pt x="53629" y="35491"/>
                  </a:lnTo>
                  <a:lnTo>
                    <a:pt x="53684" y="35313"/>
                  </a:lnTo>
                  <a:lnTo>
                    <a:pt x="38723" y="30788"/>
                  </a:lnTo>
                  <a:close/>
                  <a:moveTo>
                    <a:pt x="16171" y="30995"/>
                  </a:moveTo>
                  <a:lnTo>
                    <a:pt x="1265" y="35670"/>
                  </a:lnTo>
                  <a:cubicBezTo>
                    <a:pt x="1293" y="35738"/>
                    <a:pt x="1307" y="35808"/>
                    <a:pt x="1334" y="35876"/>
                  </a:cubicBezTo>
                  <a:lnTo>
                    <a:pt x="16199" y="31036"/>
                  </a:lnTo>
                  <a:lnTo>
                    <a:pt x="16171" y="30995"/>
                  </a:lnTo>
                  <a:close/>
                  <a:moveTo>
                    <a:pt x="38572" y="31256"/>
                  </a:moveTo>
                  <a:lnTo>
                    <a:pt x="38545" y="31338"/>
                  </a:lnTo>
                  <a:lnTo>
                    <a:pt x="53271" y="36578"/>
                  </a:lnTo>
                  <a:lnTo>
                    <a:pt x="53326" y="36398"/>
                  </a:lnTo>
                  <a:lnTo>
                    <a:pt x="38572" y="31256"/>
                  </a:lnTo>
                  <a:close/>
                  <a:moveTo>
                    <a:pt x="16323" y="31435"/>
                  </a:moveTo>
                  <a:lnTo>
                    <a:pt x="1637" y="36756"/>
                  </a:lnTo>
                  <a:lnTo>
                    <a:pt x="1705" y="36935"/>
                  </a:lnTo>
                  <a:lnTo>
                    <a:pt x="16364" y="31517"/>
                  </a:lnTo>
                  <a:lnTo>
                    <a:pt x="16323" y="31435"/>
                  </a:lnTo>
                  <a:close/>
                  <a:moveTo>
                    <a:pt x="38393" y="31737"/>
                  </a:moveTo>
                  <a:lnTo>
                    <a:pt x="38365" y="31820"/>
                  </a:lnTo>
                  <a:lnTo>
                    <a:pt x="52873" y="37623"/>
                  </a:lnTo>
                  <a:lnTo>
                    <a:pt x="52941" y="37444"/>
                  </a:lnTo>
                  <a:lnTo>
                    <a:pt x="38393" y="31737"/>
                  </a:lnTo>
                  <a:close/>
                  <a:moveTo>
                    <a:pt x="16516" y="31902"/>
                  </a:moveTo>
                  <a:lnTo>
                    <a:pt x="2049" y="37815"/>
                  </a:lnTo>
                  <a:lnTo>
                    <a:pt x="2118" y="37994"/>
                  </a:lnTo>
                  <a:lnTo>
                    <a:pt x="16543" y="31971"/>
                  </a:lnTo>
                  <a:lnTo>
                    <a:pt x="16516" y="31902"/>
                  </a:lnTo>
                  <a:close/>
                  <a:moveTo>
                    <a:pt x="38215" y="32177"/>
                  </a:moveTo>
                  <a:lnTo>
                    <a:pt x="38173" y="32260"/>
                  </a:lnTo>
                  <a:lnTo>
                    <a:pt x="52419" y="38695"/>
                  </a:lnTo>
                  <a:lnTo>
                    <a:pt x="52488" y="38530"/>
                  </a:lnTo>
                  <a:lnTo>
                    <a:pt x="38215" y="32177"/>
                  </a:lnTo>
                  <a:close/>
                  <a:moveTo>
                    <a:pt x="16708" y="32356"/>
                  </a:moveTo>
                  <a:lnTo>
                    <a:pt x="2503" y="38860"/>
                  </a:lnTo>
                  <a:lnTo>
                    <a:pt x="2585" y="39053"/>
                  </a:lnTo>
                  <a:lnTo>
                    <a:pt x="16736" y="32411"/>
                  </a:lnTo>
                  <a:lnTo>
                    <a:pt x="16708" y="32356"/>
                  </a:lnTo>
                  <a:close/>
                  <a:moveTo>
                    <a:pt x="38008" y="32631"/>
                  </a:moveTo>
                  <a:lnTo>
                    <a:pt x="37967" y="32713"/>
                  </a:lnTo>
                  <a:lnTo>
                    <a:pt x="51938" y="39713"/>
                  </a:lnTo>
                  <a:lnTo>
                    <a:pt x="52006" y="39548"/>
                  </a:lnTo>
                  <a:lnTo>
                    <a:pt x="38008" y="32631"/>
                  </a:lnTo>
                  <a:close/>
                  <a:moveTo>
                    <a:pt x="16914" y="32783"/>
                  </a:moveTo>
                  <a:lnTo>
                    <a:pt x="2998" y="39891"/>
                  </a:lnTo>
                  <a:lnTo>
                    <a:pt x="3095" y="40071"/>
                  </a:lnTo>
                  <a:lnTo>
                    <a:pt x="16956" y="32851"/>
                  </a:lnTo>
                  <a:lnTo>
                    <a:pt x="16914" y="32783"/>
                  </a:lnTo>
                  <a:close/>
                  <a:moveTo>
                    <a:pt x="37775" y="33071"/>
                  </a:moveTo>
                  <a:lnTo>
                    <a:pt x="37733" y="33140"/>
                  </a:lnTo>
                  <a:lnTo>
                    <a:pt x="51401" y="40731"/>
                  </a:lnTo>
                  <a:lnTo>
                    <a:pt x="51484" y="40566"/>
                  </a:lnTo>
                  <a:lnTo>
                    <a:pt x="37775" y="33071"/>
                  </a:lnTo>
                  <a:close/>
                  <a:moveTo>
                    <a:pt x="17161" y="33236"/>
                  </a:moveTo>
                  <a:lnTo>
                    <a:pt x="3520" y="40868"/>
                  </a:lnTo>
                  <a:lnTo>
                    <a:pt x="3630" y="41061"/>
                  </a:lnTo>
                  <a:lnTo>
                    <a:pt x="17189" y="33291"/>
                  </a:lnTo>
                  <a:lnTo>
                    <a:pt x="17161" y="33236"/>
                  </a:lnTo>
                  <a:close/>
                  <a:moveTo>
                    <a:pt x="37527" y="33498"/>
                  </a:moveTo>
                  <a:lnTo>
                    <a:pt x="37485" y="33566"/>
                  </a:lnTo>
                  <a:lnTo>
                    <a:pt x="50824" y="41706"/>
                  </a:lnTo>
                  <a:lnTo>
                    <a:pt x="50921" y="41556"/>
                  </a:lnTo>
                  <a:lnTo>
                    <a:pt x="37527" y="33498"/>
                  </a:lnTo>
                  <a:close/>
                  <a:moveTo>
                    <a:pt x="17396" y="33621"/>
                  </a:moveTo>
                  <a:lnTo>
                    <a:pt x="4125" y="41886"/>
                  </a:lnTo>
                  <a:lnTo>
                    <a:pt x="4222" y="42036"/>
                  </a:lnTo>
                  <a:lnTo>
                    <a:pt x="17436" y="33703"/>
                  </a:lnTo>
                  <a:lnTo>
                    <a:pt x="17396" y="33621"/>
                  </a:lnTo>
                  <a:close/>
                  <a:moveTo>
                    <a:pt x="37265" y="33910"/>
                  </a:moveTo>
                  <a:lnTo>
                    <a:pt x="37238" y="33951"/>
                  </a:lnTo>
                  <a:lnTo>
                    <a:pt x="50178" y="42711"/>
                  </a:lnTo>
                  <a:cubicBezTo>
                    <a:pt x="50219" y="42641"/>
                    <a:pt x="50261" y="42586"/>
                    <a:pt x="50316" y="42518"/>
                  </a:cubicBezTo>
                  <a:lnTo>
                    <a:pt x="37265" y="33910"/>
                  </a:lnTo>
                  <a:close/>
                  <a:moveTo>
                    <a:pt x="17684" y="34061"/>
                  </a:moveTo>
                  <a:lnTo>
                    <a:pt x="4730" y="42806"/>
                  </a:lnTo>
                  <a:cubicBezTo>
                    <a:pt x="4772" y="42876"/>
                    <a:pt x="4813" y="42931"/>
                    <a:pt x="4855" y="42999"/>
                  </a:cubicBezTo>
                  <a:lnTo>
                    <a:pt x="17698" y="34103"/>
                  </a:lnTo>
                  <a:lnTo>
                    <a:pt x="17684" y="34061"/>
                  </a:lnTo>
                  <a:close/>
                  <a:moveTo>
                    <a:pt x="36977" y="34323"/>
                  </a:moveTo>
                  <a:lnTo>
                    <a:pt x="36950" y="34363"/>
                  </a:lnTo>
                  <a:lnTo>
                    <a:pt x="49531" y="43632"/>
                  </a:lnTo>
                  <a:cubicBezTo>
                    <a:pt x="49573" y="43577"/>
                    <a:pt x="49628" y="43508"/>
                    <a:pt x="49669" y="43453"/>
                  </a:cubicBezTo>
                  <a:lnTo>
                    <a:pt x="36977" y="34323"/>
                  </a:lnTo>
                  <a:close/>
                  <a:moveTo>
                    <a:pt x="17946" y="34446"/>
                  </a:moveTo>
                  <a:lnTo>
                    <a:pt x="5405" y="43756"/>
                  </a:lnTo>
                  <a:lnTo>
                    <a:pt x="5515" y="43907"/>
                  </a:lnTo>
                  <a:lnTo>
                    <a:pt x="18001" y="34501"/>
                  </a:lnTo>
                  <a:lnTo>
                    <a:pt x="17946" y="34446"/>
                  </a:lnTo>
                  <a:close/>
                  <a:moveTo>
                    <a:pt x="36702" y="34693"/>
                  </a:moveTo>
                  <a:lnTo>
                    <a:pt x="36660" y="34748"/>
                  </a:lnTo>
                  <a:lnTo>
                    <a:pt x="48844" y="44539"/>
                  </a:lnTo>
                  <a:lnTo>
                    <a:pt x="48968" y="44374"/>
                  </a:lnTo>
                  <a:lnTo>
                    <a:pt x="36702" y="34693"/>
                  </a:lnTo>
                  <a:close/>
                  <a:moveTo>
                    <a:pt x="18261" y="34845"/>
                  </a:moveTo>
                  <a:lnTo>
                    <a:pt x="6092" y="44649"/>
                  </a:lnTo>
                  <a:cubicBezTo>
                    <a:pt x="6133" y="44704"/>
                    <a:pt x="6188" y="44759"/>
                    <a:pt x="6230" y="44828"/>
                  </a:cubicBezTo>
                  <a:lnTo>
                    <a:pt x="18289" y="34873"/>
                  </a:lnTo>
                  <a:lnTo>
                    <a:pt x="18261" y="34845"/>
                  </a:lnTo>
                  <a:close/>
                  <a:moveTo>
                    <a:pt x="36385" y="35078"/>
                  </a:moveTo>
                  <a:lnTo>
                    <a:pt x="36358" y="35120"/>
                  </a:lnTo>
                  <a:lnTo>
                    <a:pt x="48101" y="45419"/>
                  </a:lnTo>
                  <a:cubicBezTo>
                    <a:pt x="48156" y="45364"/>
                    <a:pt x="48198" y="45309"/>
                    <a:pt x="48253" y="45254"/>
                  </a:cubicBezTo>
                  <a:lnTo>
                    <a:pt x="36385" y="35078"/>
                  </a:lnTo>
                  <a:close/>
                  <a:moveTo>
                    <a:pt x="18551" y="35203"/>
                  </a:moveTo>
                  <a:lnTo>
                    <a:pt x="6848" y="45543"/>
                  </a:lnTo>
                  <a:lnTo>
                    <a:pt x="6972" y="45681"/>
                  </a:lnTo>
                  <a:lnTo>
                    <a:pt x="18606" y="35258"/>
                  </a:lnTo>
                  <a:lnTo>
                    <a:pt x="18551" y="35203"/>
                  </a:lnTo>
                  <a:close/>
                  <a:moveTo>
                    <a:pt x="36055" y="35463"/>
                  </a:moveTo>
                  <a:lnTo>
                    <a:pt x="36000" y="35518"/>
                  </a:lnTo>
                  <a:lnTo>
                    <a:pt x="47358" y="46231"/>
                  </a:lnTo>
                  <a:lnTo>
                    <a:pt x="47496" y="46094"/>
                  </a:lnTo>
                  <a:lnTo>
                    <a:pt x="36055" y="35463"/>
                  </a:lnTo>
                  <a:close/>
                  <a:moveTo>
                    <a:pt x="18894" y="35560"/>
                  </a:moveTo>
                  <a:lnTo>
                    <a:pt x="7605" y="46369"/>
                  </a:lnTo>
                  <a:lnTo>
                    <a:pt x="7742" y="46506"/>
                  </a:lnTo>
                  <a:lnTo>
                    <a:pt x="18949" y="35615"/>
                  </a:lnTo>
                  <a:lnTo>
                    <a:pt x="18894" y="35560"/>
                  </a:lnTo>
                  <a:close/>
                  <a:moveTo>
                    <a:pt x="35725" y="35793"/>
                  </a:moveTo>
                  <a:lnTo>
                    <a:pt x="35643" y="35876"/>
                  </a:lnTo>
                  <a:lnTo>
                    <a:pt x="46575" y="47042"/>
                  </a:lnTo>
                  <a:lnTo>
                    <a:pt x="46685" y="46932"/>
                  </a:lnTo>
                  <a:lnTo>
                    <a:pt x="35725" y="35793"/>
                  </a:lnTo>
                  <a:close/>
                  <a:moveTo>
                    <a:pt x="19224" y="35903"/>
                  </a:moveTo>
                  <a:lnTo>
                    <a:pt x="8430" y="47194"/>
                  </a:lnTo>
                  <a:lnTo>
                    <a:pt x="8540" y="47304"/>
                  </a:lnTo>
                  <a:lnTo>
                    <a:pt x="19306" y="35973"/>
                  </a:lnTo>
                  <a:lnTo>
                    <a:pt x="19224" y="35903"/>
                  </a:lnTo>
                  <a:close/>
                  <a:moveTo>
                    <a:pt x="35354" y="36138"/>
                  </a:moveTo>
                  <a:lnTo>
                    <a:pt x="35258" y="36233"/>
                  </a:lnTo>
                  <a:lnTo>
                    <a:pt x="45763" y="47799"/>
                  </a:lnTo>
                  <a:lnTo>
                    <a:pt x="45873" y="47702"/>
                  </a:lnTo>
                  <a:lnTo>
                    <a:pt x="35354" y="36138"/>
                  </a:lnTo>
                  <a:close/>
                  <a:moveTo>
                    <a:pt x="19596" y="36248"/>
                  </a:moveTo>
                  <a:lnTo>
                    <a:pt x="9255" y="47949"/>
                  </a:lnTo>
                  <a:lnTo>
                    <a:pt x="9393" y="48087"/>
                  </a:lnTo>
                  <a:lnTo>
                    <a:pt x="19651" y="36288"/>
                  </a:lnTo>
                  <a:lnTo>
                    <a:pt x="19596" y="36248"/>
                  </a:lnTo>
                  <a:close/>
                  <a:moveTo>
                    <a:pt x="34983" y="36468"/>
                  </a:moveTo>
                  <a:lnTo>
                    <a:pt x="34942" y="36495"/>
                  </a:lnTo>
                  <a:lnTo>
                    <a:pt x="44843" y="48596"/>
                  </a:lnTo>
                  <a:cubicBezTo>
                    <a:pt x="44898" y="48541"/>
                    <a:pt x="44953" y="48499"/>
                    <a:pt x="45021" y="48444"/>
                  </a:cubicBezTo>
                  <a:lnTo>
                    <a:pt x="34983" y="36468"/>
                  </a:lnTo>
                  <a:close/>
                  <a:moveTo>
                    <a:pt x="19994" y="36591"/>
                  </a:moveTo>
                  <a:lnTo>
                    <a:pt x="10093" y="48664"/>
                  </a:lnTo>
                  <a:cubicBezTo>
                    <a:pt x="10148" y="48719"/>
                    <a:pt x="10203" y="48761"/>
                    <a:pt x="10273" y="48816"/>
                  </a:cubicBezTo>
                  <a:lnTo>
                    <a:pt x="20036" y="36619"/>
                  </a:lnTo>
                  <a:lnTo>
                    <a:pt x="19994" y="36591"/>
                  </a:lnTo>
                  <a:close/>
                  <a:moveTo>
                    <a:pt x="34598" y="36784"/>
                  </a:moveTo>
                  <a:lnTo>
                    <a:pt x="34529" y="36825"/>
                  </a:lnTo>
                  <a:lnTo>
                    <a:pt x="43976" y="49269"/>
                  </a:lnTo>
                  <a:lnTo>
                    <a:pt x="44141" y="49159"/>
                  </a:lnTo>
                  <a:lnTo>
                    <a:pt x="34598" y="36784"/>
                  </a:lnTo>
                  <a:close/>
                  <a:moveTo>
                    <a:pt x="20366" y="36866"/>
                  </a:moveTo>
                  <a:lnTo>
                    <a:pt x="11001" y="49379"/>
                  </a:lnTo>
                  <a:lnTo>
                    <a:pt x="11166" y="49504"/>
                  </a:lnTo>
                  <a:lnTo>
                    <a:pt x="20434" y="36921"/>
                  </a:lnTo>
                  <a:lnTo>
                    <a:pt x="20366" y="36866"/>
                  </a:lnTo>
                  <a:close/>
                  <a:moveTo>
                    <a:pt x="34213" y="37059"/>
                  </a:moveTo>
                  <a:lnTo>
                    <a:pt x="34144" y="37100"/>
                  </a:lnTo>
                  <a:lnTo>
                    <a:pt x="43041" y="49957"/>
                  </a:lnTo>
                  <a:lnTo>
                    <a:pt x="43192" y="49847"/>
                  </a:lnTo>
                  <a:lnTo>
                    <a:pt x="34213" y="37059"/>
                  </a:lnTo>
                  <a:close/>
                  <a:moveTo>
                    <a:pt x="20778" y="37169"/>
                  </a:moveTo>
                  <a:lnTo>
                    <a:pt x="11923" y="50039"/>
                  </a:lnTo>
                  <a:cubicBezTo>
                    <a:pt x="11991" y="50081"/>
                    <a:pt x="12046" y="50122"/>
                    <a:pt x="12115" y="50164"/>
                  </a:cubicBezTo>
                  <a:lnTo>
                    <a:pt x="20819" y="37196"/>
                  </a:lnTo>
                  <a:lnTo>
                    <a:pt x="20778" y="37169"/>
                  </a:lnTo>
                  <a:close/>
                  <a:moveTo>
                    <a:pt x="33787" y="37348"/>
                  </a:moveTo>
                  <a:lnTo>
                    <a:pt x="33745" y="37375"/>
                  </a:lnTo>
                  <a:lnTo>
                    <a:pt x="42092" y="50590"/>
                  </a:lnTo>
                  <a:cubicBezTo>
                    <a:pt x="42161" y="50549"/>
                    <a:pt x="42216" y="50507"/>
                    <a:pt x="42285" y="50466"/>
                  </a:cubicBezTo>
                  <a:lnTo>
                    <a:pt x="33787" y="37348"/>
                  </a:lnTo>
                  <a:close/>
                  <a:moveTo>
                    <a:pt x="21191" y="37430"/>
                  </a:moveTo>
                  <a:lnTo>
                    <a:pt x="12885" y="50672"/>
                  </a:lnTo>
                  <a:lnTo>
                    <a:pt x="13050" y="50769"/>
                  </a:lnTo>
                  <a:lnTo>
                    <a:pt x="21259" y="37471"/>
                  </a:lnTo>
                  <a:lnTo>
                    <a:pt x="21191" y="37430"/>
                  </a:lnTo>
                  <a:close/>
                  <a:moveTo>
                    <a:pt x="33360" y="37609"/>
                  </a:moveTo>
                  <a:lnTo>
                    <a:pt x="33332" y="37623"/>
                  </a:lnTo>
                  <a:lnTo>
                    <a:pt x="41116" y="51181"/>
                  </a:lnTo>
                  <a:cubicBezTo>
                    <a:pt x="41185" y="51140"/>
                    <a:pt x="41240" y="51099"/>
                    <a:pt x="41308" y="51057"/>
                  </a:cubicBezTo>
                  <a:lnTo>
                    <a:pt x="33360" y="37609"/>
                  </a:lnTo>
                  <a:close/>
                  <a:moveTo>
                    <a:pt x="21603" y="37678"/>
                  </a:moveTo>
                  <a:lnTo>
                    <a:pt x="13875" y="51264"/>
                  </a:lnTo>
                  <a:lnTo>
                    <a:pt x="14026" y="51346"/>
                  </a:lnTo>
                  <a:lnTo>
                    <a:pt x="21686" y="37733"/>
                  </a:lnTo>
                  <a:lnTo>
                    <a:pt x="21603" y="37678"/>
                  </a:lnTo>
                  <a:close/>
                  <a:moveTo>
                    <a:pt x="32947" y="37843"/>
                  </a:moveTo>
                  <a:lnTo>
                    <a:pt x="32907" y="37870"/>
                  </a:lnTo>
                  <a:lnTo>
                    <a:pt x="40112" y="51731"/>
                  </a:lnTo>
                  <a:cubicBezTo>
                    <a:pt x="40180" y="51690"/>
                    <a:pt x="40250" y="51662"/>
                    <a:pt x="40318" y="51621"/>
                  </a:cubicBezTo>
                  <a:lnTo>
                    <a:pt x="32947" y="37843"/>
                  </a:lnTo>
                  <a:close/>
                  <a:moveTo>
                    <a:pt x="22029" y="37911"/>
                  </a:moveTo>
                  <a:lnTo>
                    <a:pt x="14879" y="51814"/>
                  </a:lnTo>
                  <a:lnTo>
                    <a:pt x="15030" y="51882"/>
                  </a:lnTo>
                  <a:lnTo>
                    <a:pt x="22126" y="37953"/>
                  </a:lnTo>
                  <a:lnTo>
                    <a:pt x="22029" y="37911"/>
                  </a:lnTo>
                  <a:close/>
                  <a:moveTo>
                    <a:pt x="32507" y="38063"/>
                  </a:moveTo>
                  <a:lnTo>
                    <a:pt x="32452" y="38090"/>
                  </a:lnTo>
                  <a:lnTo>
                    <a:pt x="39108" y="52226"/>
                  </a:lnTo>
                  <a:lnTo>
                    <a:pt x="39300" y="52144"/>
                  </a:lnTo>
                  <a:lnTo>
                    <a:pt x="32507" y="38063"/>
                  </a:lnTo>
                  <a:close/>
                  <a:moveTo>
                    <a:pt x="22483" y="38131"/>
                  </a:moveTo>
                  <a:lnTo>
                    <a:pt x="15896" y="52295"/>
                  </a:lnTo>
                  <a:cubicBezTo>
                    <a:pt x="15966" y="52336"/>
                    <a:pt x="16021" y="52364"/>
                    <a:pt x="16089" y="52391"/>
                  </a:cubicBezTo>
                  <a:lnTo>
                    <a:pt x="22538" y="38159"/>
                  </a:lnTo>
                  <a:lnTo>
                    <a:pt x="22483" y="38131"/>
                  </a:lnTo>
                  <a:close/>
                  <a:moveTo>
                    <a:pt x="32082" y="38255"/>
                  </a:moveTo>
                  <a:lnTo>
                    <a:pt x="32040" y="38269"/>
                  </a:lnTo>
                  <a:lnTo>
                    <a:pt x="38035" y="52707"/>
                  </a:lnTo>
                  <a:cubicBezTo>
                    <a:pt x="38105" y="52680"/>
                    <a:pt x="38173" y="52652"/>
                    <a:pt x="38242" y="52611"/>
                  </a:cubicBezTo>
                  <a:lnTo>
                    <a:pt x="32082" y="38255"/>
                  </a:lnTo>
                  <a:close/>
                  <a:moveTo>
                    <a:pt x="22924" y="38324"/>
                  </a:moveTo>
                  <a:lnTo>
                    <a:pt x="16956" y="52762"/>
                  </a:lnTo>
                  <a:lnTo>
                    <a:pt x="17134" y="52845"/>
                  </a:lnTo>
                  <a:lnTo>
                    <a:pt x="23006" y="38351"/>
                  </a:lnTo>
                  <a:lnTo>
                    <a:pt x="22924" y="38324"/>
                  </a:lnTo>
                  <a:close/>
                  <a:moveTo>
                    <a:pt x="31627" y="38448"/>
                  </a:moveTo>
                  <a:lnTo>
                    <a:pt x="31532" y="38475"/>
                  </a:lnTo>
                  <a:lnTo>
                    <a:pt x="37032" y="53107"/>
                  </a:lnTo>
                  <a:lnTo>
                    <a:pt x="37197" y="53037"/>
                  </a:lnTo>
                  <a:lnTo>
                    <a:pt x="31627" y="38448"/>
                  </a:lnTo>
                  <a:close/>
                  <a:moveTo>
                    <a:pt x="23404" y="38516"/>
                  </a:moveTo>
                  <a:lnTo>
                    <a:pt x="18001" y="53175"/>
                  </a:lnTo>
                  <a:cubicBezTo>
                    <a:pt x="18069" y="53202"/>
                    <a:pt x="18138" y="53230"/>
                    <a:pt x="18221" y="53257"/>
                  </a:cubicBezTo>
                  <a:lnTo>
                    <a:pt x="23446" y="38530"/>
                  </a:lnTo>
                  <a:lnTo>
                    <a:pt x="23404" y="38516"/>
                  </a:lnTo>
                  <a:close/>
                  <a:moveTo>
                    <a:pt x="31187" y="38599"/>
                  </a:moveTo>
                  <a:lnTo>
                    <a:pt x="31092" y="38626"/>
                  </a:lnTo>
                  <a:lnTo>
                    <a:pt x="35932" y="53492"/>
                  </a:lnTo>
                  <a:lnTo>
                    <a:pt x="36097" y="53437"/>
                  </a:lnTo>
                  <a:lnTo>
                    <a:pt x="31187" y="38599"/>
                  </a:lnTo>
                  <a:close/>
                  <a:moveTo>
                    <a:pt x="23859" y="38668"/>
                  </a:moveTo>
                  <a:lnTo>
                    <a:pt x="19086" y="53547"/>
                  </a:lnTo>
                  <a:lnTo>
                    <a:pt x="19279" y="53602"/>
                  </a:lnTo>
                  <a:lnTo>
                    <a:pt x="23927" y="38695"/>
                  </a:lnTo>
                  <a:lnTo>
                    <a:pt x="23859" y="38668"/>
                  </a:lnTo>
                  <a:close/>
                  <a:moveTo>
                    <a:pt x="30679" y="38750"/>
                  </a:moveTo>
                  <a:lnTo>
                    <a:pt x="30637" y="38764"/>
                  </a:lnTo>
                  <a:lnTo>
                    <a:pt x="34832" y="53822"/>
                  </a:lnTo>
                  <a:cubicBezTo>
                    <a:pt x="34900" y="53807"/>
                    <a:pt x="34969" y="53780"/>
                    <a:pt x="35038" y="53767"/>
                  </a:cubicBezTo>
                  <a:lnTo>
                    <a:pt x="30679" y="38750"/>
                  </a:lnTo>
                  <a:close/>
                  <a:moveTo>
                    <a:pt x="24312" y="38805"/>
                  </a:moveTo>
                  <a:lnTo>
                    <a:pt x="20201" y="53877"/>
                  </a:lnTo>
                  <a:lnTo>
                    <a:pt x="20366" y="53917"/>
                  </a:lnTo>
                  <a:lnTo>
                    <a:pt x="24409" y="38819"/>
                  </a:lnTo>
                  <a:lnTo>
                    <a:pt x="24312" y="38805"/>
                  </a:lnTo>
                  <a:close/>
                  <a:moveTo>
                    <a:pt x="30212" y="38874"/>
                  </a:moveTo>
                  <a:lnTo>
                    <a:pt x="30170" y="38888"/>
                  </a:lnTo>
                  <a:lnTo>
                    <a:pt x="33717" y="54110"/>
                  </a:lnTo>
                  <a:cubicBezTo>
                    <a:pt x="33787" y="54097"/>
                    <a:pt x="33855" y="54082"/>
                    <a:pt x="33938" y="54055"/>
                  </a:cubicBezTo>
                  <a:lnTo>
                    <a:pt x="30212" y="38874"/>
                  </a:lnTo>
                  <a:close/>
                  <a:moveTo>
                    <a:pt x="24794" y="38915"/>
                  </a:moveTo>
                  <a:lnTo>
                    <a:pt x="21301" y="54152"/>
                  </a:lnTo>
                  <a:lnTo>
                    <a:pt x="21493" y="54192"/>
                  </a:lnTo>
                  <a:lnTo>
                    <a:pt x="24876" y="38943"/>
                  </a:lnTo>
                  <a:lnTo>
                    <a:pt x="24794" y="38915"/>
                  </a:lnTo>
                  <a:close/>
                  <a:moveTo>
                    <a:pt x="29744" y="38984"/>
                  </a:moveTo>
                  <a:lnTo>
                    <a:pt x="29647" y="38998"/>
                  </a:lnTo>
                  <a:lnTo>
                    <a:pt x="32645" y="54344"/>
                  </a:lnTo>
                  <a:lnTo>
                    <a:pt x="32810" y="54302"/>
                  </a:lnTo>
                  <a:lnTo>
                    <a:pt x="29744" y="38984"/>
                  </a:lnTo>
                  <a:close/>
                  <a:moveTo>
                    <a:pt x="25274" y="39011"/>
                  </a:moveTo>
                  <a:lnTo>
                    <a:pt x="22428" y="54385"/>
                  </a:lnTo>
                  <a:lnTo>
                    <a:pt x="22607" y="54412"/>
                  </a:lnTo>
                  <a:lnTo>
                    <a:pt x="25357" y="39039"/>
                  </a:lnTo>
                  <a:lnTo>
                    <a:pt x="25274" y="39011"/>
                  </a:lnTo>
                  <a:close/>
                  <a:moveTo>
                    <a:pt x="29262" y="39066"/>
                  </a:moveTo>
                  <a:lnTo>
                    <a:pt x="29180" y="39080"/>
                  </a:lnTo>
                  <a:lnTo>
                    <a:pt x="31504" y="54537"/>
                  </a:lnTo>
                  <a:lnTo>
                    <a:pt x="31682" y="54509"/>
                  </a:lnTo>
                  <a:lnTo>
                    <a:pt x="29262" y="39066"/>
                  </a:lnTo>
                  <a:close/>
                  <a:moveTo>
                    <a:pt x="25742" y="39094"/>
                  </a:moveTo>
                  <a:lnTo>
                    <a:pt x="23556" y="54564"/>
                  </a:lnTo>
                  <a:lnTo>
                    <a:pt x="23734" y="54592"/>
                  </a:lnTo>
                  <a:lnTo>
                    <a:pt x="25839" y="39108"/>
                  </a:lnTo>
                  <a:lnTo>
                    <a:pt x="25742" y="39094"/>
                  </a:lnTo>
                  <a:close/>
                  <a:moveTo>
                    <a:pt x="28781" y="39135"/>
                  </a:moveTo>
                  <a:lnTo>
                    <a:pt x="28699" y="39149"/>
                  </a:lnTo>
                  <a:lnTo>
                    <a:pt x="30377" y="54687"/>
                  </a:lnTo>
                  <a:lnTo>
                    <a:pt x="30555" y="54660"/>
                  </a:lnTo>
                  <a:lnTo>
                    <a:pt x="28781" y="39135"/>
                  </a:lnTo>
                  <a:close/>
                  <a:moveTo>
                    <a:pt x="26237" y="39149"/>
                  </a:moveTo>
                  <a:lnTo>
                    <a:pt x="24697" y="54702"/>
                  </a:lnTo>
                  <a:lnTo>
                    <a:pt x="24876" y="54715"/>
                  </a:lnTo>
                  <a:lnTo>
                    <a:pt x="26319" y="39163"/>
                  </a:lnTo>
                  <a:lnTo>
                    <a:pt x="26237" y="39149"/>
                  </a:lnTo>
                  <a:close/>
                  <a:moveTo>
                    <a:pt x="28286" y="39176"/>
                  </a:moveTo>
                  <a:lnTo>
                    <a:pt x="28204" y="39191"/>
                  </a:lnTo>
                  <a:lnTo>
                    <a:pt x="29249" y="54784"/>
                  </a:lnTo>
                  <a:lnTo>
                    <a:pt x="29427" y="54770"/>
                  </a:lnTo>
                  <a:lnTo>
                    <a:pt x="28286" y="39176"/>
                  </a:lnTo>
                  <a:close/>
                  <a:moveTo>
                    <a:pt x="26719" y="39191"/>
                  </a:moveTo>
                  <a:lnTo>
                    <a:pt x="25824" y="54797"/>
                  </a:lnTo>
                  <a:lnTo>
                    <a:pt x="26004" y="54797"/>
                  </a:lnTo>
                  <a:lnTo>
                    <a:pt x="26814" y="39191"/>
                  </a:lnTo>
                  <a:close/>
                  <a:moveTo>
                    <a:pt x="27709" y="39204"/>
                  </a:moveTo>
                  <a:lnTo>
                    <a:pt x="28107" y="54825"/>
                  </a:lnTo>
                  <a:lnTo>
                    <a:pt x="28286" y="54825"/>
                  </a:lnTo>
                  <a:lnTo>
                    <a:pt x="27805" y="39204"/>
                  </a:lnTo>
                  <a:close/>
                  <a:moveTo>
                    <a:pt x="27214" y="39204"/>
                  </a:moveTo>
                  <a:lnTo>
                    <a:pt x="26966" y="54839"/>
                  </a:lnTo>
                  <a:lnTo>
                    <a:pt x="27145" y="54839"/>
                  </a:lnTo>
                  <a:lnTo>
                    <a:pt x="27310" y="39218"/>
                  </a:lnTo>
                  <a:lnTo>
                    <a:pt x="27214" y="392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7"/>
            <p:cNvSpPr/>
            <p:nvPr/>
          </p:nvSpPr>
          <p:spPr>
            <a:xfrm>
              <a:off x="4107950" y="1973263"/>
              <a:ext cx="1625700" cy="1625700"/>
            </a:xfrm>
            <a:prstGeom prst="donut">
              <a:avLst>
                <a:gd name="adj" fmla="val 2008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7"/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2231" name="Google Shape;2231;p37"/>
            <p:cNvSpPr/>
            <p:nvPr/>
          </p:nvSpPr>
          <p:spPr>
            <a:xfrm>
              <a:off x="4028700" y="1894688"/>
              <a:ext cx="1782850" cy="1782825"/>
            </a:xfrm>
            <a:custGeom>
              <a:avLst/>
              <a:gdLst/>
              <a:ahLst/>
              <a:cxnLst/>
              <a:rect l="l" t="t" r="r" b="b"/>
              <a:pathLst>
                <a:path w="71314" h="71313" extrusionOk="0">
                  <a:moveTo>
                    <a:pt x="38159" y="3423"/>
                  </a:moveTo>
                  <a:lnTo>
                    <a:pt x="38724" y="7838"/>
                  </a:lnTo>
                  <a:cubicBezTo>
                    <a:pt x="41597" y="8154"/>
                    <a:pt x="44347" y="8911"/>
                    <a:pt x="46905" y="10024"/>
                  </a:cubicBezTo>
                  <a:lnTo>
                    <a:pt x="49600" y="6476"/>
                  </a:lnTo>
                  <a:lnTo>
                    <a:pt x="53945" y="8993"/>
                  </a:lnTo>
                  <a:lnTo>
                    <a:pt x="52213" y="13091"/>
                  </a:lnTo>
                  <a:cubicBezTo>
                    <a:pt x="54510" y="14782"/>
                    <a:pt x="56517" y="16804"/>
                    <a:pt x="58208" y="19086"/>
                  </a:cubicBezTo>
                  <a:lnTo>
                    <a:pt x="62306" y="17354"/>
                  </a:lnTo>
                  <a:lnTo>
                    <a:pt x="64823" y="21712"/>
                  </a:lnTo>
                  <a:lnTo>
                    <a:pt x="61275" y="24394"/>
                  </a:lnTo>
                  <a:cubicBezTo>
                    <a:pt x="62403" y="26952"/>
                    <a:pt x="63159" y="29702"/>
                    <a:pt x="63461" y="32576"/>
                  </a:cubicBezTo>
                  <a:lnTo>
                    <a:pt x="67889" y="33140"/>
                  </a:lnTo>
                  <a:lnTo>
                    <a:pt x="67889" y="38159"/>
                  </a:lnTo>
                  <a:lnTo>
                    <a:pt x="63461" y="38723"/>
                  </a:lnTo>
                  <a:cubicBezTo>
                    <a:pt x="63159" y="41596"/>
                    <a:pt x="62403" y="44346"/>
                    <a:pt x="61275" y="46904"/>
                  </a:cubicBezTo>
                  <a:lnTo>
                    <a:pt x="64823" y="49599"/>
                  </a:lnTo>
                  <a:lnTo>
                    <a:pt x="62306" y="53945"/>
                  </a:lnTo>
                  <a:lnTo>
                    <a:pt x="58208" y="52212"/>
                  </a:lnTo>
                  <a:cubicBezTo>
                    <a:pt x="56517" y="54495"/>
                    <a:pt x="54510" y="56517"/>
                    <a:pt x="52213" y="58207"/>
                  </a:cubicBezTo>
                  <a:lnTo>
                    <a:pt x="53945" y="62305"/>
                  </a:lnTo>
                  <a:lnTo>
                    <a:pt x="49600" y="64822"/>
                  </a:lnTo>
                  <a:lnTo>
                    <a:pt x="46905" y="61275"/>
                  </a:lnTo>
                  <a:cubicBezTo>
                    <a:pt x="44347" y="62402"/>
                    <a:pt x="41597" y="63145"/>
                    <a:pt x="38724" y="63460"/>
                  </a:cubicBezTo>
                  <a:lnTo>
                    <a:pt x="38159" y="67888"/>
                  </a:lnTo>
                  <a:lnTo>
                    <a:pt x="33141" y="67888"/>
                  </a:lnTo>
                  <a:lnTo>
                    <a:pt x="32591" y="63460"/>
                  </a:lnTo>
                  <a:cubicBezTo>
                    <a:pt x="29703" y="63145"/>
                    <a:pt x="26953" y="62402"/>
                    <a:pt x="24395" y="61275"/>
                  </a:cubicBezTo>
                  <a:lnTo>
                    <a:pt x="21713" y="64822"/>
                  </a:lnTo>
                  <a:lnTo>
                    <a:pt x="17368" y="62305"/>
                  </a:lnTo>
                  <a:lnTo>
                    <a:pt x="19087" y="58207"/>
                  </a:lnTo>
                  <a:cubicBezTo>
                    <a:pt x="16804" y="56517"/>
                    <a:pt x="14783" y="54495"/>
                    <a:pt x="13105" y="52212"/>
                  </a:cubicBezTo>
                  <a:lnTo>
                    <a:pt x="8994" y="53945"/>
                  </a:lnTo>
                  <a:lnTo>
                    <a:pt x="6477" y="49599"/>
                  </a:lnTo>
                  <a:lnTo>
                    <a:pt x="10025" y="46904"/>
                  </a:lnTo>
                  <a:cubicBezTo>
                    <a:pt x="8911" y="44346"/>
                    <a:pt x="8155" y="41596"/>
                    <a:pt x="7839" y="38723"/>
                  </a:cubicBezTo>
                  <a:lnTo>
                    <a:pt x="3424" y="38159"/>
                  </a:lnTo>
                  <a:lnTo>
                    <a:pt x="3424" y="33140"/>
                  </a:lnTo>
                  <a:lnTo>
                    <a:pt x="7839" y="32576"/>
                  </a:lnTo>
                  <a:cubicBezTo>
                    <a:pt x="8155" y="29702"/>
                    <a:pt x="8911" y="26952"/>
                    <a:pt x="10025" y="24394"/>
                  </a:cubicBezTo>
                  <a:lnTo>
                    <a:pt x="6477" y="21712"/>
                  </a:lnTo>
                  <a:lnTo>
                    <a:pt x="8994" y="17354"/>
                  </a:lnTo>
                  <a:lnTo>
                    <a:pt x="13105" y="19086"/>
                  </a:lnTo>
                  <a:cubicBezTo>
                    <a:pt x="14783" y="16804"/>
                    <a:pt x="16804" y="14782"/>
                    <a:pt x="19087" y="13091"/>
                  </a:cubicBezTo>
                  <a:lnTo>
                    <a:pt x="17368" y="8993"/>
                  </a:lnTo>
                  <a:lnTo>
                    <a:pt x="21713" y="6476"/>
                  </a:lnTo>
                  <a:lnTo>
                    <a:pt x="24395" y="10024"/>
                  </a:lnTo>
                  <a:cubicBezTo>
                    <a:pt x="26953" y="8911"/>
                    <a:pt x="29703" y="8154"/>
                    <a:pt x="32591" y="7838"/>
                  </a:cubicBezTo>
                  <a:lnTo>
                    <a:pt x="33141" y="3423"/>
                  </a:lnTo>
                  <a:close/>
                  <a:moveTo>
                    <a:pt x="35657" y="0"/>
                  </a:moveTo>
                  <a:cubicBezTo>
                    <a:pt x="15965" y="0"/>
                    <a:pt x="1" y="15964"/>
                    <a:pt x="1" y="35656"/>
                  </a:cubicBezTo>
                  <a:cubicBezTo>
                    <a:pt x="1" y="55347"/>
                    <a:pt x="15965" y="71313"/>
                    <a:pt x="35657" y="71313"/>
                  </a:cubicBezTo>
                  <a:cubicBezTo>
                    <a:pt x="55348" y="71313"/>
                    <a:pt x="71313" y="55347"/>
                    <a:pt x="71313" y="35656"/>
                  </a:cubicBezTo>
                  <a:cubicBezTo>
                    <a:pt x="71313" y="15964"/>
                    <a:pt x="55348" y="0"/>
                    <a:pt x="35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7"/>
            <p:cNvSpPr/>
            <p:nvPr/>
          </p:nvSpPr>
          <p:spPr>
            <a:xfrm>
              <a:off x="4026650" y="1892263"/>
              <a:ext cx="1786950" cy="1787325"/>
            </a:xfrm>
            <a:custGeom>
              <a:avLst/>
              <a:gdLst/>
              <a:ahLst/>
              <a:cxnLst/>
              <a:rect l="l" t="t" r="r" b="b"/>
              <a:pathLst>
                <a:path w="71478" h="71493" extrusionOk="0">
                  <a:moveTo>
                    <a:pt x="38173" y="3603"/>
                  </a:moveTo>
                  <a:lnTo>
                    <a:pt x="38723" y="8003"/>
                  </a:lnTo>
                  <a:lnTo>
                    <a:pt x="38791" y="8018"/>
                  </a:lnTo>
                  <a:cubicBezTo>
                    <a:pt x="41611" y="8320"/>
                    <a:pt x="44361" y="9063"/>
                    <a:pt x="46946" y="10203"/>
                  </a:cubicBezTo>
                  <a:lnTo>
                    <a:pt x="47014" y="10231"/>
                  </a:lnTo>
                  <a:lnTo>
                    <a:pt x="49696" y="6683"/>
                  </a:lnTo>
                  <a:lnTo>
                    <a:pt x="53917" y="9118"/>
                  </a:lnTo>
                  <a:lnTo>
                    <a:pt x="52199" y="13229"/>
                  </a:lnTo>
                  <a:lnTo>
                    <a:pt x="52254" y="13256"/>
                  </a:lnTo>
                  <a:cubicBezTo>
                    <a:pt x="54537" y="14948"/>
                    <a:pt x="56544" y="16956"/>
                    <a:pt x="58222" y="19238"/>
                  </a:cubicBezTo>
                  <a:lnTo>
                    <a:pt x="58263" y="19293"/>
                  </a:lnTo>
                  <a:lnTo>
                    <a:pt x="62360" y="17561"/>
                  </a:lnTo>
                  <a:lnTo>
                    <a:pt x="64795" y="21782"/>
                  </a:lnTo>
                  <a:lnTo>
                    <a:pt x="61247" y="24464"/>
                  </a:lnTo>
                  <a:lnTo>
                    <a:pt x="61275" y="24532"/>
                  </a:lnTo>
                  <a:cubicBezTo>
                    <a:pt x="62415" y="27131"/>
                    <a:pt x="63158" y="29867"/>
                    <a:pt x="63461" y="32687"/>
                  </a:cubicBezTo>
                  <a:lnTo>
                    <a:pt x="63475" y="32755"/>
                  </a:lnTo>
                  <a:lnTo>
                    <a:pt x="67888" y="33319"/>
                  </a:lnTo>
                  <a:lnTo>
                    <a:pt x="67888" y="38187"/>
                  </a:lnTo>
                  <a:lnTo>
                    <a:pt x="63475" y="38737"/>
                  </a:lnTo>
                  <a:lnTo>
                    <a:pt x="63461" y="38806"/>
                  </a:lnTo>
                  <a:cubicBezTo>
                    <a:pt x="63158" y="41625"/>
                    <a:pt x="62415" y="44375"/>
                    <a:pt x="61275" y="46960"/>
                  </a:cubicBezTo>
                  <a:lnTo>
                    <a:pt x="61247" y="47029"/>
                  </a:lnTo>
                  <a:lnTo>
                    <a:pt x="64795" y="49711"/>
                  </a:lnTo>
                  <a:lnTo>
                    <a:pt x="62360" y="53932"/>
                  </a:lnTo>
                  <a:lnTo>
                    <a:pt x="58263" y="52213"/>
                  </a:lnTo>
                  <a:lnTo>
                    <a:pt x="58222" y="52254"/>
                  </a:lnTo>
                  <a:cubicBezTo>
                    <a:pt x="56544" y="54537"/>
                    <a:pt x="54537" y="56559"/>
                    <a:pt x="52254" y="58236"/>
                  </a:cubicBezTo>
                  <a:lnTo>
                    <a:pt x="52199" y="58277"/>
                  </a:lnTo>
                  <a:lnTo>
                    <a:pt x="53917" y="62375"/>
                  </a:lnTo>
                  <a:lnTo>
                    <a:pt x="49696" y="64809"/>
                  </a:lnTo>
                  <a:lnTo>
                    <a:pt x="47014" y="61262"/>
                  </a:lnTo>
                  <a:lnTo>
                    <a:pt x="46946" y="61289"/>
                  </a:lnTo>
                  <a:cubicBezTo>
                    <a:pt x="44361" y="62430"/>
                    <a:pt x="41611" y="63172"/>
                    <a:pt x="38791" y="63475"/>
                  </a:cubicBezTo>
                  <a:lnTo>
                    <a:pt x="38723" y="63489"/>
                  </a:lnTo>
                  <a:lnTo>
                    <a:pt x="38173" y="67889"/>
                  </a:lnTo>
                  <a:lnTo>
                    <a:pt x="33305" y="67889"/>
                  </a:lnTo>
                  <a:lnTo>
                    <a:pt x="32741" y="63489"/>
                  </a:lnTo>
                  <a:lnTo>
                    <a:pt x="32673" y="63475"/>
                  </a:lnTo>
                  <a:cubicBezTo>
                    <a:pt x="29853" y="63172"/>
                    <a:pt x="27117" y="62430"/>
                    <a:pt x="24518" y="61289"/>
                  </a:cubicBezTo>
                  <a:lnTo>
                    <a:pt x="24450" y="61262"/>
                  </a:lnTo>
                  <a:lnTo>
                    <a:pt x="21768" y="64809"/>
                  </a:lnTo>
                  <a:lnTo>
                    <a:pt x="17547" y="62375"/>
                  </a:lnTo>
                  <a:lnTo>
                    <a:pt x="19252" y="58332"/>
                  </a:lnTo>
                  <a:lnTo>
                    <a:pt x="19279" y="58277"/>
                  </a:lnTo>
                  <a:lnTo>
                    <a:pt x="19224" y="58236"/>
                  </a:lnTo>
                  <a:cubicBezTo>
                    <a:pt x="16941" y="56559"/>
                    <a:pt x="14934" y="54551"/>
                    <a:pt x="13256" y="52254"/>
                  </a:cubicBezTo>
                  <a:lnTo>
                    <a:pt x="13214" y="52213"/>
                  </a:lnTo>
                  <a:lnTo>
                    <a:pt x="9117" y="53932"/>
                  </a:lnTo>
                  <a:lnTo>
                    <a:pt x="6669" y="49711"/>
                  </a:lnTo>
                  <a:lnTo>
                    <a:pt x="10217" y="47029"/>
                  </a:lnTo>
                  <a:lnTo>
                    <a:pt x="10189" y="46960"/>
                  </a:lnTo>
                  <a:cubicBezTo>
                    <a:pt x="9048" y="44375"/>
                    <a:pt x="8306" y="41625"/>
                    <a:pt x="8003" y="38806"/>
                  </a:cubicBezTo>
                  <a:lnTo>
                    <a:pt x="8003" y="38737"/>
                  </a:lnTo>
                  <a:lnTo>
                    <a:pt x="3589" y="38187"/>
                  </a:lnTo>
                  <a:lnTo>
                    <a:pt x="3589" y="33319"/>
                  </a:lnTo>
                  <a:lnTo>
                    <a:pt x="8003" y="32755"/>
                  </a:lnTo>
                  <a:lnTo>
                    <a:pt x="8003" y="32687"/>
                  </a:lnTo>
                  <a:cubicBezTo>
                    <a:pt x="8306" y="29867"/>
                    <a:pt x="9048" y="27131"/>
                    <a:pt x="10189" y="24532"/>
                  </a:cubicBezTo>
                  <a:lnTo>
                    <a:pt x="10217" y="24464"/>
                  </a:lnTo>
                  <a:lnTo>
                    <a:pt x="6669" y="21782"/>
                  </a:lnTo>
                  <a:lnTo>
                    <a:pt x="9117" y="17561"/>
                  </a:lnTo>
                  <a:lnTo>
                    <a:pt x="13214" y="19293"/>
                  </a:lnTo>
                  <a:lnTo>
                    <a:pt x="13256" y="19238"/>
                  </a:lnTo>
                  <a:cubicBezTo>
                    <a:pt x="14934" y="16956"/>
                    <a:pt x="16941" y="14948"/>
                    <a:pt x="19224" y="13256"/>
                  </a:cubicBezTo>
                  <a:lnTo>
                    <a:pt x="19279" y="13229"/>
                  </a:lnTo>
                  <a:lnTo>
                    <a:pt x="17547" y="9118"/>
                  </a:lnTo>
                  <a:lnTo>
                    <a:pt x="21768" y="6683"/>
                  </a:lnTo>
                  <a:lnTo>
                    <a:pt x="24450" y="10231"/>
                  </a:lnTo>
                  <a:lnTo>
                    <a:pt x="24518" y="10203"/>
                  </a:lnTo>
                  <a:cubicBezTo>
                    <a:pt x="27117" y="9063"/>
                    <a:pt x="29853" y="8320"/>
                    <a:pt x="32673" y="8018"/>
                  </a:cubicBezTo>
                  <a:lnTo>
                    <a:pt x="32741" y="8003"/>
                  </a:lnTo>
                  <a:lnTo>
                    <a:pt x="33305" y="3603"/>
                  </a:lnTo>
                  <a:close/>
                  <a:moveTo>
                    <a:pt x="33153" y="3425"/>
                  </a:moveTo>
                  <a:lnTo>
                    <a:pt x="32590" y="7853"/>
                  </a:lnTo>
                  <a:cubicBezTo>
                    <a:pt x="29798" y="8168"/>
                    <a:pt x="27090" y="8898"/>
                    <a:pt x="24505" y="10025"/>
                  </a:cubicBezTo>
                  <a:lnTo>
                    <a:pt x="21809" y="6463"/>
                  </a:lnTo>
                  <a:lnTo>
                    <a:pt x="17340" y="9048"/>
                  </a:lnTo>
                  <a:lnTo>
                    <a:pt x="19072" y="13160"/>
                  </a:lnTo>
                  <a:cubicBezTo>
                    <a:pt x="16804" y="14838"/>
                    <a:pt x="14824" y="16818"/>
                    <a:pt x="13146" y="19073"/>
                  </a:cubicBezTo>
                  <a:lnTo>
                    <a:pt x="9034" y="17354"/>
                  </a:lnTo>
                  <a:lnTo>
                    <a:pt x="6449" y="21824"/>
                  </a:lnTo>
                  <a:lnTo>
                    <a:pt x="10011" y="24519"/>
                  </a:lnTo>
                  <a:cubicBezTo>
                    <a:pt x="8883" y="27104"/>
                    <a:pt x="8154" y="29812"/>
                    <a:pt x="7838" y="32604"/>
                  </a:cubicBezTo>
                  <a:lnTo>
                    <a:pt x="3410" y="33168"/>
                  </a:lnTo>
                  <a:lnTo>
                    <a:pt x="3410" y="38338"/>
                  </a:lnTo>
                  <a:lnTo>
                    <a:pt x="7838" y="38888"/>
                  </a:lnTo>
                  <a:cubicBezTo>
                    <a:pt x="8154" y="41680"/>
                    <a:pt x="8883" y="44403"/>
                    <a:pt x="10011" y="46974"/>
                  </a:cubicBezTo>
                  <a:lnTo>
                    <a:pt x="6449" y="49669"/>
                  </a:lnTo>
                  <a:lnTo>
                    <a:pt x="9034" y="54138"/>
                  </a:lnTo>
                  <a:lnTo>
                    <a:pt x="13146" y="52419"/>
                  </a:lnTo>
                  <a:cubicBezTo>
                    <a:pt x="14824" y="54674"/>
                    <a:pt x="16804" y="56654"/>
                    <a:pt x="19072" y="58332"/>
                  </a:cubicBezTo>
                  <a:lnTo>
                    <a:pt x="17340" y="62444"/>
                  </a:lnTo>
                  <a:lnTo>
                    <a:pt x="21809" y="65029"/>
                  </a:lnTo>
                  <a:lnTo>
                    <a:pt x="24505" y="61482"/>
                  </a:lnTo>
                  <a:cubicBezTo>
                    <a:pt x="27090" y="62595"/>
                    <a:pt x="29798" y="63324"/>
                    <a:pt x="32590" y="63640"/>
                  </a:cubicBezTo>
                  <a:lnTo>
                    <a:pt x="33153" y="68068"/>
                  </a:lnTo>
                  <a:lnTo>
                    <a:pt x="38324" y="68068"/>
                  </a:lnTo>
                  <a:lnTo>
                    <a:pt x="38874" y="63640"/>
                  </a:lnTo>
                  <a:cubicBezTo>
                    <a:pt x="41666" y="63324"/>
                    <a:pt x="44388" y="62595"/>
                    <a:pt x="46959" y="61482"/>
                  </a:cubicBezTo>
                  <a:lnTo>
                    <a:pt x="49655" y="65029"/>
                  </a:lnTo>
                  <a:lnTo>
                    <a:pt x="54137" y="62444"/>
                  </a:lnTo>
                  <a:lnTo>
                    <a:pt x="52405" y="58332"/>
                  </a:lnTo>
                  <a:cubicBezTo>
                    <a:pt x="54660" y="56654"/>
                    <a:pt x="56654" y="54674"/>
                    <a:pt x="58318" y="52419"/>
                  </a:cubicBezTo>
                  <a:lnTo>
                    <a:pt x="62430" y="54138"/>
                  </a:lnTo>
                  <a:lnTo>
                    <a:pt x="65015" y="49669"/>
                  </a:lnTo>
                  <a:lnTo>
                    <a:pt x="61467" y="46974"/>
                  </a:lnTo>
                  <a:cubicBezTo>
                    <a:pt x="62580" y="44403"/>
                    <a:pt x="63310" y="41680"/>
                    <a:pt x="63626" y="38888"/>
                  </a:cubicBezTo>
                  <a:lnTo>
                    <a:pt x="68053" y="38338"/>
                  </a:lnTo>
                  <a:lnTo>
                    <a:pt x="68053" y="33168"/>
                  </a:lnTo>
                  <a:lnTo>
                    <a:pt x="63626" y="32604"/>
                  </a:lnTo>
                  <a:cubicBezTo>
                    <a:pt x="63310" y="29812"/>
                    <a:pt x="62580" y="27090"/>
                    <a:pt x="61467" y="24519"/>
                  </a:cubicBezTo>
                  <a:lnTo>
                    <a:pt x="65015" y="21824"/>
                  </a:lnTo>
                  <a:lnTo>
                    <a:pt x="62430" y="17354"/>
                  </a:lnTo>
                  <a:lnTo>
                    <a:pt x="58318" y="19073"/>
                  </a:lnTo>
                  <a:cubicBezTo>
                    <a:pt x="56654" y="16818"/>
                    <a:pt x="54660" y="14838"/>
                    <a:pt x="52405" y="13160"/>
                  </a:cubicBezTo>
                  <a:lnTo>
                    <a:pt x="54097" y="9118"/>
                  </a:lnTo>
                  <a:lnTo>
                    <a:pt x="54137" y="9048"/>
                  </a:lnTo>
                  <a:lnTo>
                    <a:pt x="49655" y="6463"/>
                  </a:lnTo>
                  <a:lnTo>
                    <a:pt x="46959" y="10025"/>
                  </a:lnTo>
                  <a:cubicBezTo>
                    <a:pt x="44388" y="8898"/>
                    <a:pt x="41666" y="8168"/>
                    <a:pt x="38874" y="7853"/>
                  </a:cubicBezTo>
                  <a:lnTo>
                    <a:pt x="38324" y="3425"/>
                  </a:lnTo>
                  <a:close/>
                  <a:moveTo>
                    <a:pt x="35739" y="180"/>
                  </a:moveTo>
                  <a:cubicBezTo>
                    <a:pt x="55347" y="180"/>
                    <a:pt x="71299" y="16131"/>
                    <a:pt x="71299" y="35753"/>
                  </a:cubicBezTo>
                  <a:cubicBezTo>
                    <a:pt x="71299" y="55362"/>
                    <a:pt x="55347" y="71313"/>
                    <a:pt x="35739" y="71313"/>
                  </a:cubicBezTo>
                  <a:cubicBezTo>
                    <a:pt x="16116" y="71313"/>
                    <a:pt x="165" y="55362"/>
                    <a:pt x="165" y="35753"/>
                  </a:cubicBezTo>
                  <a:cubicBezTo>
                    <a:pt x="165" y="16131"/>
                    <a:pt x="16116" y="180"/>
                    <a:pt x="35739" y="180"/>
                  </a:cubicBezTo>
                  <a:close/>
                  <a:moveTo>
                    <a:pt x="35739" y="0"/>
                  </a:moveTo>
                  <a:cubicBezTo>
                    <a:pt x="16020" y="0"/>
                    <a:pt x="0" y="16034"/>
                    <a:pt x="0" y="35753"/>
                  </a:cubicBezTo>
                  <a:cubicBezTo>
                    <a:pt x="0" y="55459"/>
                    <a:pt x="16020" y="71492"/>
                    <a:pt x="35739" y="71492"/>
                  </a:cubicBezTo>
                  <a:cubicBezTo>
                    <a:pt x="55444" y="71492"/>
                    <a:pt x="71478" y="55459"/>
                    <a:pt x="71478" y="35753"/>
                  </a:cubicBezTo>
                  <a:cubicBezTo>
                    <a:pt x="71478" y="16034"/>
                    <a:pt x="55444" y="0"/>
                    <a:pt x="3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7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7"/>
            <p:cNvSpPr/>
            <p:nvPr/>
          </p:nvSpPr>
          <p:spPr>
            <a:xfrm>
              <a:off x="4268650" y="2134638"/>
              <a:ext cx="1302575" cy="1302575"/>
            </a:xfrm>
            <a:custGeom>
              <a:avLst/>
              <a:gdLst/>
              <a:ahLst/>
              <a:cxnLst/>
              <a:rect l="l" t="t" r="r" b="b"/>
              <a:pathLst>
                <a:path w="52103" h="52103" extrusionOk="0">
                  <a:moveTo>
                    <a:pt x="26059" y="165"/>
                  </a:moveTo>
                  <a:cubicBezTo>
                    <a:pt x="40332" y="165"/>
                    <a:pt x="51938" y="11784"/>
                    <a:pt x="51938" y="26058"/>
                  </a:cubicBezTo>
                  <a:cubicBezTo>
                    <a:pt x="51938" y="40331"/>
                    <a:pt x="40332" y="51937"/>
                    <a:pt x="26059" y="51937"/>
                  </a:cubicBezTo>
                  <a:cubicBezTo>
                    <a:pt x="11785" y="51937"/>
                    <a:pt x="166" y="40331"/>
                    <a:pt x="166" y="26058"/>
                  </a:cubicBezTo>
                  <a:cubicBezTo>
                    <a:pt x="166" y="11784"/>
                    <a:pt x="11785" y="165"/>
                    <a:pt x="26059" y="165"/>
                  </a:cubicBezTo>
                  <a:close/>
                  <a:moveTo>
                    <a:pt x="26059" y="0"/>
                  </a:moveTo>
                  <a:cubicBezTo>
                    <a:pt x="11689" y="0"/>
                    <a:pt x="1" y="11689"/>
                    <a:pt x="1" y="26058"/>
                  </a:cubicBezTo>
                  <a:cubicBezTo>
                    <a:pt x="1" y="40414"/>
                    <a:pt x="11689" y="52102"/>
                    <a:pt x="26059" y="52102"/>
                  </a:cubicBezTo>
                  <a:cubicBezTo>
                    <a:pt x="40415" y="52102"/>
                    <a:pt x="52103" y="40414"/>
                    <a:pt x="52103" y="26058"/>
                  </a:cubicBezTo>
                  <a:cubicBezTo>
                    <a:pt x="52103" y="11689"/>
                    <a:pt x="40415" y="0"/>
                    <a:pt x="26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7"/>
            <p:cNvSpPr/>
            <p:nvPr/>
          </p:nvSpPr>
          <p:spPr>
            <a:xfrm>
              <a:off x="4552625" y="2416863"/>
              <a:ext cx="736375" cy="736375"/>
            </a:xfrm>
            <a:custGeom>
              <a:avLst/>
              <a:gdLst/>
              <a:ahLst/>
              <a:cxnLst/>
              <a:rect l="l" t="t" r="r" b="b"/>
              <a:pathLst>
                <a:path w="29455" h="29455" extrusionOk="0">
                  <a:moveTo>
                    <a:pt x="14727" y="180"/>
                  </a:moveTo>
                  <a:cubicBezTo>
                    <a:pt x="22758" y="180"/>
                    <a:pt x="29276" y="6711"/>
                    <a:pt x="29276" y="14728"/>
                  </a:cubicBezTo>
                  <a:cubicBezTo>
                    <a:pt x="29276" y="22759"/>
                    <a:pt x="22758" y="29290"/>
                    <a:pt x="14727" y="29290"/>
                  </a:cubicBezTo>
                  <a:cubicBezTo>
                    <a:pt x="6696" y="29290"/>
                    <a:pt x="165" y="22759"/>
                    <a:pt x="165" y="14728"/>
                  </a:cubicBezTo>
                  <a:cubicBezTo>
                    <a:pt x="165" y="6711"/>
                    <a:pt x="6696" y="180"/>
                    <a:pt x="14727" y="180"/>
                  </a:cubicBezTo>
                  <a:close/>
                  <a:moveTo>
                    <a:pt x="14727" y="0"/>
                  </a:moveTo>
                  <a:cubicBezTo>
                    <a:pt x="6614" y="0"/>
                    <a:pt x="0" y="6615"/>
                    <a:pt x="0" y="14728"/>
                  </a:cubicBezTo>
                  <a:cubicBezTo>
                    <a:pt x="0" y="22854"/>
                    <a:pt x="6614" y="29455"/>
                    <a:pt x="14727" y="29455"/>
                  </a:cubicBezTo>
                  <a:cubicBezTo>
                    <a:pt x="22840" y="29455"/>
                    <a:pt x="29455" y="22854"/>
                    <a:pt x="29455" y="14728"/>
                  </a:cubicBezTo>
                  <a:cubicBezTo>
                    <a:pt x="29455" y="6615"/>
                    <a:pt x="22840" y="0"/>
                    <a:pt x="14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7"/>
            <p:cNvSpPr/>
            <p:nvPr/>
          </p:nvSpPr>
          <p:spPr>
            <a:xfrm>
              <a:off x="4554675" y="2419288"/>
              <a:ext cx="732275" cy="731900"/>
            </a:xfrm>
            <a:custGeom>
              <a:avLst/>
              <a:gdLst/>
              <a:ahLst/>
              <a:cxnLst/>
              <a:rect l="l" t="t" r="r" b="b"/>
              <a:pathLst>
                <a:path w="29291" h="29276" extrusionOk="0">
                  <a:moveTo>
                    <a:pt x="14645" y="0"/>
                  </a:moveTo>
                  <a:cubicBezTo>
                    <a:pt x="6559" y="0"/>
                    <a:pt x="1" y="6546"/>
                    <a:pt x="1" y="14631"/>
                  </a:cubicBezTo>
                  <a:cubicBezTo>
                    <a:pt x="1" y="22717"/>
                    <a:pt x="6559" y="29275"/>
                    <a:pt x="14645" y="29275"/>
                  </a:cubicBezTo>
                  <a:cubicBezTo>
                    <a:pt x="22731" y="29275"/>
                    <a:pt x="29290" y="22717"/>
                    <a:pt x="29290" y="14631"/>
                  </a:cubicBezTo>
                  <a:cubicBezTo>
                    <a:pt x="29290" y="6546"/>
                    <a:pt x="22731" y="0"/>
                    <a:pt x="14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7"/>
            <p:cNvSpPr/>
            <p:nvPr/>
          </p:nvSpPr>
          <p:spPr>
            <a:xfrm>
              <a:off x="4655750" y="2519988"/>
              <a:ext cx="530125" cy="530125"/>
            </a:xfrm>
            <a:custGeom>
              <a:avLst/>
              <a:gdLst/>
              <a:ahLst/>
              <a:cxnLst/>
              <a:rect l="l" t="t" r="r" b="b"/>
              <a:pathLst>
                <a:path w="21205" h="21205" extrusionOk="0">
                  <a:moveTo>
                    <a:pt x="10602" y="1"/>
                  </a:moveTo>
                  <a:cubicBezTo>
                    <a:pt x="4744" y="1"/>
                    <a:pt x="1" y="4758"/>
                    <a:pt x="1" y="10603"/>
                  </a:cubicBezTo>
                  <a:cubicBezTo>
                    <a:pt x="1" y="16461"/>
                    <a:pt x="4744" y="21205"/>
                    <a:pt x="10602" y="21205"/>
                  </a:cubicBezTo>
                  <a:cubicBezTo>
                    <a:pt x="16460" y="21205"/>
                    <a:pt x="21205" y="16461"/>
                    <a:pt x="21205" y="10603"/>
                  </a:cubicBezTo>
                  <a:cubicBezTo>
                    <a:pt x="21205" y="4758"/>
                    <a:pt x="16460" y="1"/>
                    <a:pt x="10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7"/>
            <p:cNvSpPr/>
            <p:nvPr/>
          </p:nvSpPr>
          <p:spPr>
            <a:xfrm>
              <a:off x="4304175" y="2169500"/>
              <a:ext cx="1233600" cy="1233600"/>
            </a:xfrm>
            <a:prstGeom prst="donut">
              <a:avLst>
                <a:gd name="adj" fmla="val 1055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7"/>
            <p:cNvSpPr/>
            <p:nvPr/>
          </p:nvSpPr>
          <p:spPr>
            <a:xfrm>
              <a:off x="4394475" y="2260463"/>
              <a:ext cx="1050950" cy="1050925"/>
            </a:xfrm>
            <a:custGeom>
              <a:avLst/>
              <a:gdLst/>
              <a:ahLst/>
              <a:cxnLst/>
              <a:rect l="l" t="t" r="r" b="b"/>
              <a:pathLst>
                <a:path w="42038" h="42037" extrusionOk="0">
                  <a:moveTo>
                    <a:pt x="21026" y="866"/>
                  </a:moveTo>
                  <a:cubicBezTo>
                    <a:pt x="32151" y="866"/>
                    <a:pt x="41171" y="9887"/>
                    <a:pt x="41171" y="21025"/>
                  </a:cubicBezTo>
                  <a:cubicBezTo>
                    <a:pt x="41171" y="32150"/>
                    <a:pt x="32151" y="41171"/>
                    <a:pt x="21026" y="41171"/>
                  </a:cubicBezTo>
                  <a:cubicBezTo>
                    <a:pt x="9887" y="41171"/>
                    <a:pt x="867" y="32150"/>
                    <a:pt x="867" y="21025"/>
                  </a:cubicBezTo>
                  <a:cubicBezTo>
                    <a:pt x="867" y="9887"/>
                    <a:pt x="9887" y="866"/>
                    <a:pt x="21026" y="866"/>
                  </a:cubicBezTo>
                  <a:close/>
                  <a:moveTo>
                    <a:pt x="21026" y="0"/>
                  </a:moveTo>
                  <a:cubicBezTo>
                    <a:pt x="9420" y="0"/>
                    <a:pt x="1" y="9406"/>
                    <a:pt x="1" y="21025"/>
                  </a:cubicBezTo>
                  <a:cubicBezTo>
                    <a:pt x="1" y="32631"/>
                    <a:pt x="9420" y="42036"/>
                    <a:pt x="21026" y="42036"/>
                  </a:cubicBezTo>
                  <a:cubicBezTo>
                    <a:pt x="32631" y="42036"/>
                    <a:pt x="42037" y="32631"/>
                    <a:pt x="42037" y="21025"/>
                  </a:cubicBezTo>
                  <a:cubicBezTo>
                    <a:pt x="42037" y="9406"/>
                    <a:pt x="32631" y="0"/>
                    <a:pt x="210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Grafik 6">
            <a:extLst>
              <a:ext uri="{FF2B5EF4-FFF2-40B4-BE49-F238E27FC236}">
                <a16:creationId xmlns:a16="http://schemas.microsoft.com/office/drawing/2014/main" id="{51720B1C-66C0-CDB7-4BD9-231A56B344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5483285" y="88288"/>
            <a:ext cx="3489593" cy="3496779"/>
          </a:xfrm>
          <a:prstGeom prst="ellipse">
            <a:avLst/>
          </a:prstGeom>
          <a:ln>
            <a:noFill/>
          </a:ln>
          <a:effectLst>
            <a:softEdge rad="31750"/>
          </a:effectLst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7A27789-4D75-6B5E-D753-C92BEB52904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7" y="258218"/>
            <a:ext cx="3795486" cy="1739949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AA80894C-6904-FBC6-3C05-7D564D36B7E6}"/>
              </a:ext>
            </a:extLst>
          </p:cNvPr>
          <p:cNvSpPr txBox="1">
            <a:spLocks/>
          </p:cNvSpPr>
          <p:nvPr/>
        </p:nvSpPr>
        <p:spPr>
          <a:xfrm>
            <a:off x="6949997" y="4832244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8" name="Google Shape;2388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Statemachine</a:t>
            </a:r>
            <a:endParaRPr/>
          </a:p>
        </p:txBody>
      </p:sp>
      <p:sp>
        <p:nvSpPr>
          <p:cNvPr id="2389" name="Google Shape;2389;p47"/>
          <p:cNvSpPr txBox="1">
            <a:spLocks noGrp="1"/>
          </p:cNvSpPr>
          <p:nvPr>
            <p:ph type="subTitle" idx="1"/>
          </p:nvPr>
        </p:nvSpPr>
        <p:spPr>
          <a:xfrm>
            <a:off x="1804132" y="2011488"/>
            <a:ext cx="2585199" cy="8610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Warten auf Touch-Sensor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Rücksetzen der Motorrotation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200"/>
              <a:t>Start der Antriebsmotoren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200"/>
              <a:t>Visuelles/Akustisches Feedback</a:t>
            </a:r>
          </a:p>
        </p:txBody>
      </p:sp>
      <p:sp>
        <p:nvSpPr>
          <p:cNvPr id="2390" name="Google Shape;2390;p47"/>
          <p:cNvSpPr txBox="1">
            <a:spLocks noGrp="1"/>
          </p:cNvSpPr>
          <p:nvPr>
            <p:ph type="subTitle" idx="2"/>
          </p:nvPr>
        </p:nvSpPr>
        <p:spPr>
          <a:xfrm>
            <a:off x="5030748" y="2011489"/>
            <a:ext cx="2705743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Belscheunigungsregelung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Drehzahlregelung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Erfassung Sensor/Fahrdaten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Überwachung Hindernisse</a:t>
            </a:r>
            <a:endParaRPr sz="1200"/>
          </a:p>
        </p:txBody>
      </p:sp>
      <p:sp>
        <p:nvSpPr>
          <p:cNvPr id="2391" name="Google Shape;2391;p47"/>
          <p:cNvSpPr txBox="1">
            <a:spLocks noGrp="1"/>
          </p:cNvSpPr>
          <p:nvPr>
            <p:ph type="subTitle" idx="3"/>
          </p:nvPr>
        </p:nvSpPr>
        <p:spPr>
          <a:xfrm>
            <a:off x="1804132" y="3577951"/>
            <a:ext cx="2527955" cy="964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Entschleunigungregelung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Warten auf Touch-Sensor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Überwachung Hindernisse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Wechsel Driving/Final State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2392" name="Google Shape;2392;p47"/>
          <p:cNvSpPr txBox="1">
            <a:spLocks noGrp="1"/>
          </p:cNvSpPr>
          <p:nvPr>
            <p:ph type="subTitle" idx="4"/>
          </p:nvPr>
        </p:nvSpPr>
        <p:spPr>
          <a:xfrm>
            <a:off x="5030748" y="3577952"/>
            <a:ext cx="3515213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Sanftes Abbremsen und Motorstop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Auswertung/Ausgabe der Fahrdaten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Richtungswechsel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Rückkehr in den Initialzustand</a:t>
            </a:r>
            <a:endParaRPr lang="en"/>
          </a:p>
        </p:txBody>
      </p:sp>
      <p:sp>
        <p:nvSpPr>
          <p:cNvPr id="2393" name="Google Shape;2393;p47"/>
          <p:cNvSpPr txBox="1">
            <a:spLocks noGrp="1"/>
          </p:cNvSpPr>
          <p:nvPr>
            <p:ph type="subTitle" idx="5"/>
          </p:nvPr>
        </p:nvSpPr>
        <p:spPr>
          <a:xfrm>
            <a:off x="1804132" y="1802841"/>
            <a:ext cx="2471511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Wait for Start</a:t>
            </a:r>
            <a:endParaRPr/>
          </a:p>
        </p:txBody>
      </p:sp>
      <p:sp>
        <p:nvSpPr>
          <p:cNvPr id="2394" name="Google Shape;2394;p47"/>
          <p:cNvSpPr txBox="1">
            <a:spLocks noGrp="1"/>
          </p:cNvSpPr>
          <p:nvPr>
            <p:ph type="subTitle" idx="6"/>
          </p:nvPr>
        </p:nvSpPr>
        <p:spPr>
          <a:xfrm>
            <a:off x="1804133" y="3369379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Blocked</a:t>
            </a:r>
            <a:endParaRPr/>
          </a:p>
        </p:txBody>
      </p:sp>
      <p:sp>
        <p:nvSpPr>
          <p:cNvPr id="2395" name="Google Shape;2395;p47"/>
          <p:cNvSpPr txBox="1">
            <a:spLocks noGrp="1"/>
          </p:cNvSpPr>
          <p:nvPr>
            <p:ph type="subTitle" idx="7"/>
          </p:nvPr>
        </p:nvSpPr>
        <p:spPr>
          <a:xfrm>
            <a:off x="5030746" y="1802841"/>
            <a:ext cx="21417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Driving</a:t>
            </a:r>
            <a:endParaRPr/>
          </a:p>
        </p:txBody>
      </p:sp>
      <p:sp>
        <p:nvSpPr>
          <p:cNvPr id="2397" name="Google Shape;2397;p47"/>
          <p:cNvSpPr/>
          <p:nvPr/>
        </p:nvSpPr>
        <p:spPr>
          <a:xfrm>
            <a:off x="1125221" y="1606841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47"/>
          <p:cNvSpPr/>
          <p:nvPr/>
        </p:nvSpPr>
        <p:spPr>
          <a:xfrm>
            <a:off x="1125221" y="3173341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9" name="Google Shape;2399;p47"/>
          <p:cNvSpPr/>
          <p:nvPr/>
        </p:nvSpPr>
        <p:spPr>
          <a:xfrm>
            <a:off x="4351846" y="1606841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0" name="Google Shape;2400;p47"/>
          <p:cNvSpPr/>
          <p:nvPr/>
        </p:nvSpPr>
        <p:spPr>
          <a:xfrm>
            <a:off x="4351846" y="3173341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47"/>
          <p:cNvSpPr/>
          <p:nvPr/>
        </p:nvSpPr>
        <p:spPr>
          <a:xfrm>
            <a:off x="1249306" y="3590861"/>
            <a:ext cx="354527" cy="353557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0" name="Google Shape;2410;p47"/>
          <p:cNvGrpSpPr/>
          <p:nvPr/>
        </p:nvGrpSpPr>
        <p:grpSpPr>
          <a:xfrm>
            <a:off x="1258078" y="2038847"/>
            <a:ext cx="353557" cy="353557"/>
            <a:chOff x="-30806075" y="2657050"/>
            <a:chExt cx="291425" cy="291425"/>
          </a:xfrm>
        </p:grpSpPr>
        <p:sp>
          <p:nvSpPr>
            <p:cNvPr id="2411" name="Google Shape;2411;p47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7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7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Untertitel 2">
            <a:extLst>
              <a:ext uri="{FF2B5EF4-FFF2-40B4-BE49-F238E27FC236}">
                <a16:creationId xmlns:a16="http://schemas.microsoft.com/office/drawing/2014/main" id="{02990B09-217F-8F0A-A452-84E1FFE85C74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4890836" y="3379373"/>
            <a:ext cx="2141700" cy="377100"/>
          </a:xfrm>
        </p:spPr>
        <p:txBody>
          <a:bodyPr/>
          <a:lstStyle/>
          <a:p>
            <a:r>
              <a:rPr lang="en-GB"/>
              <a:t>Final</a:t>
            </a:r>
          </a:p>
        </p:txBody>
      </p:sp>
      <p:grpSp>
        <p:nvGrpSpPr>
          <p:cNvPr id="5" name="Google Shape;10979;p86">
            <a:extLst>
              <a:ext uri="{FF2B5EF4-FFF2-40B4-BE49-F238E27FC236}">
                <a16:creationId xmlns:a16="http://schemas.microsoft.com/office/drawing/2014/main" id="{E4C30CD7-AD47-93F5-BAAF-B5AEE8D289BA}"/>
              </a:ext>
            </a:extLst>
          </p:cNvPr>
          <p:cNvGrpSpPr/>
          <p:nvPr/>
        </p:nvGrpSpPr>
        <p:grpSpPr>
          <a:xfrm>
            <a:off x="4465534" y="2011603"/>
            <a:ext cx="375590" cy="374677"/>
            <a:chOff x="-42796875" y="2680675"/>
            <a:chExt cx="319000" cy="318225"/>
          </a:xfrm>
        </p:grpSpPr>
        <p:sp>
          <p:nvSpPr>
            <p:cNvPr id="6" name="Google Shape;10980;p86">
              <a:extLst>
                <a:ext uri="{FF2B5EF4-FFF2-40B4-BE49-F238E27FC236}">
                  <a16:creationId xmlns:a16="http://schemas.microsoft.com/office/drawing/2014/main" id="{3024B6CB-FCDE-0491-162D-67C2749CFA6E}"/>
                </a:ext>
              </a:extLst>
            </p:cNvPr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981;p86">
              <a:extLst>
                <a:ext uri="{FF2B5EF4-FFF2-40B4-BE49-F238E27FC236}">
                  <a16:creationId xmlns:a16="http://schemas.microsoft.com/office/drawing/2014/main" id="{D570E02C-620F-D2F5-1F4E-038A516DB6DC}"/>
                </a:ext>
              </a:extLst>
            </p:cNvPr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982;p86">
              <a:extLst>
                <a:ext uri="{FF2B5EF4-FFF2-40B4-BE49-F238E27FC236}">
                  <a16:creationId xmlns:a16="http://schemas.microsoft.com/office/drawing/2014/main" id="{588643BC-B318-16FA-3503-1FAAA95D5297}"/>
                </a:ext>
              </a:extLst>
            </p:cNvPr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983;p86">
              <a:extLst>
                <a:ext uri="{FF2B5EF4-FFF2-40B4-BE49-F238E27FC236}">
                  <a16:creationId xmlns:a16="http://schemas.microsoft.com/office/drawing/2014/main" id="{1D41CBE5-CDE4-3B80-867B-5151F25AD9BF}"/>
                </a:ext>
              </a:extLst>
            </p:cNvPr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984;p86">
              <a:extLst>
                <a:ext uri="{FF2B5EF4-FFF2-40B4-BE49-F238E27FC236}">
                  <a16:creationId xmlns:a16="http://schemas.microsoft.com/office/drawing/2014/main" id="{AD670726-DCD4-FBD9-FA85-AD6F9B1DC884}"/>
                </a:ext>
              </a:extLst>
            </p:cNvPr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1213;p86">
            <a:extLst>
              <a:ext uri="{FF2B5EF4-FFF2-40B4-BE49-F238E27FC236}">
                <a16:creationId xmlns:a16="http://schemas.microsoft.com/office/drawing/2014/main" id="{6FC62D94-35BD-5392-D4AA-2424D2638CB0}"/>
              </a:ext>
            </a:extLst>
          </p:cNvPr>
          <p:cNvGrpSpPr/>
          <p:nvPr/>
        </p:nvGrpSpPr>
        <p:grpSpPr>
          <a:xfrm>
            <a:off x="4475664" y="3556516"/>
            <a:ext cx="355063" cy="354136"/>
            <a:chOff x="-23229925" y="1970225"/>
            <a:chExt cx="296950" cy="296175"/>
          </a:xfrm>
          <a:solidFill>
            <a:schemeClr val="tx2">
              <a:lumMod val="75000"/>
            </a:schemeClr>
          </a:solidFill>
        </p:grpSpPr>
        <p:sp>
          <p:nvSpPr>
            <p:cNvPr id="4" name="Google Shape;11214;p86">
              <a:extLst>
                <a:ext uri="{FF2B5EF4-FFF2-40B4-BE49-F238E27FC236}">
                  <a16:creationId xmlns:a16="http://schemas.microsoft.com/office/drawing/2014/main" id="{208E31B9-6F40-E3FD-CF49-C559B93C6807}"/>
                </a:ext>
              </a:extLst>
            </p:cNvPr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215;p86">
              <a:extLst>
                <a:ext uri="{FF2B5EF4-FFF2-40B4-BE49-F238E27FC236}">
                  <a16:creationId xmlns:a16="http://schemas.microsoft.com/office/drawing/2014/main" id="{1484F966-E471-8C28-75BA-984F653264E7}"/>
                </a:ext>
              </a:extLst>
            </p:cNvPr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216;p86">
              <a:extLst>
                <a:ext uri="{FF2B5EF4-FFF2-40B4-BE49-F238E27FC236}">
                  <a16:creationId xmlns:a16="http://schemas.microsoft.com/office/drawing/2014/main" id="{B07BDB24-C240-0F97-68BC-C709A50EDDE2}"/>
                </a:ext>
              </a:extLst>
            </p:cNvPr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217;p86">
              <a:extLst>
                <a:ext uri="{FF2B5EF4-FFF2-40B4-BE49-F238E27FC236}">
                  <a16:creationId xmlns:a16="http://schemas.microsoft.com/office/drawing/2014/main" id="{A3D80129-7E95-387B-0F6B-4CE5AB1C207C}"/>
                </a:ext>
              </a:extLst>
            </p:cNvPr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Ellipse 13">
            <a:extLst>
              <a:ext uri="{FF2B5EF4-FFF2-40B4-BE49-F238E27FC236}">
                <a16:creationId xmlns:a16="http://schemas.microsoft.com/office/drawing/2014/main" id="{1A5BA146-E7D8-003E-8F5A-E8B0E0CA91F1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1C837EE5-BF05-B45B-A9D0-472570AA0B1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467F4DD1-54D8-F087-A202-60005B3F0DC2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>
          <a:extLst>
            <a:ext uri="{FF2B5EF4-FFF2-40B4-BE49-F238E27FC236}">
              <a16:creationId xmlns:a16="http://schemas.microsoft.com/office/drawing/2014/main" id="{4008A158-A34A-5C33-8FF7-AFC2D1189F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>
            <a:extLst>
              <a:ext uri="{FF2B5EF4-FFF2-40B4-BE49-F238E27FC236}">
                <a16:creationId xmlns:a16="http://schemas.microsoft.com/office/drawing/2014/main" id="{627F1A6D-D9BF-DBC9-76C7-D31F939E5702}"/>
              </a:ext>
            </a:extLst>
          </p:cNvPr>
          <p:cNvGrpSpPr/>
          <p:nvPr/>
        </p:nvGrpSpPr>
        <p:grpSpPr>
          <a:xfrm>
            <a:off x="4923271" y="779263"/>
            <a:ext cx="4183805" cy="4183612"/>
            <a:chOff x="4923271" y="779263"/>
            <a:chExt cx="4183805" cy="4183612"/>
          </a:xfrm>
        </p:grpSpPr>
        <p:sp>
          <p:nvSpPr>
            <p:cNvPr id="2301" name="Google Shape;2301;p42">
              <a:extLst>
                <a:ext uri="{FF2B5EF4-FFF2-40B4-BE49-F238E27FC236}">
                  <a16:creationId xmlns:a16="http://schemas.microsoft.com/office/drawing/2014/main" id="{F8994889-AAA5-8DD6-81D4-77F2F3D2B285}"/>
                </a:ext>
              </a:extLst>
            </p:cNvPr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2">
              <a:extLst>
                <a:ext uri="{FF2B5EF4-FFF2-40B4-BE49-F238E27FC236}">
                  <a16:creationId xmlns:a16="http://schemas.microsoft.com/office/drawing/2014/main" id="{E8DFF1CC-DC57-187B-A6E0-CC9AB704E541}"/>
                </a:ext>
              </a:extLst>
            </p:cNvPr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3" name="Google Shape;2303;p42">
            <a:extLst>
              <a:ext uri="{FF2B5EF4-FFF2-40B4-BE49-F238E27FC236}">
                <a16:creationId xmlns:a16="http://schemas.microsoft.com/office/drawing/2014/main" id="{00720926-EF3A-D1F6-ADE8-6ECB1A576D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4" y="2724550"/>
            <a:ext cx="4663248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Fahrlogik</a:t>
            </a:r>
            <a:br>
              <a:rPr lang="en"/>
            </a:br>
            <a:r>
              <a:rPr lang="en"/>
              <a:t>und Regelung</a:t>
            </a:r>
            <a:endParaRPr/>
          </a:p>
        </p:txBody>
      </p:sp>
      <p:sp>
        <p:nvSpPr>
          <p:cNvPr id="2304" name="Google Shape;2304;p42">
            <a:extLst>
              <a:ext uri="{FF2B5EF4-FFF2-40B4-BE49-F238E27FC236}">
                <a16:creationId xmlns:a16="http://schemas.microsoft.com/office/drawing/2014/main" id="{DE7B10AB-A160-F445-0E8D-7A3CEAEDA27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4" y="1695975"/>
            <a:ext cx="111557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FD90AD7-4886-545F-369F-3A5EE366BB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5377486" y="1224640"/>
            <a:ext cx="3290899" cy="3297676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03BC08A7-3FC3-A643-A799-6670B8146545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8D05B67-8432-FC8C-122C-560048AFC60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6D1BC9-7CD3-1295-44D3-91D18BC8AC26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3182709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5" name="Google Shape;2285;p41"/>
          <p:cNvGrpSpPr/>
          <p:nvPr/>
        </p:nvGrpSpPr>
        <p:grpSpPr>
          <a:xfrm rot="5400000" flipH="1">
            <a:off x="1787372" y="4064562"/>
            <a:ext cx="1459310" cy="1155742"/>
            <a:chOff x="2615125" y="1853763"/>
            <a:chExt cx="1027900" cy="814075"/>
          </a:xfrm>
        </p:grpSpPr>
        <p:sp>
          <p:nvSpPr>
            <p:cNvPr id="2286" name="Google Shape;2286;p41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1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1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1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0" name="Google Shape;2290;p41"/>
          <p:cNvGrpSpPr/>
          <p:nvPr/>
        </p:nvGrpSpPr>
        <p:grpSpPr>
          <a:xfrm>
            <a:off x="713224" y="539271"/>
            <a:ext cx="3607944" cy="3607760"/>
            <a:chOff x="3999825" y="1865788"/>
            <a:chExt cx="1840600" cy="1840600"/>
          </a:xfrm>
        </p:grpSpPr>
        <p:sp>
          <p:nvSpPr>
            <p:cNvPr id="2291" name="Google Shape;2291;p41"/>
            <p:cNvSpPr/>
            <p:nvPr/>
          </p:nvSpPr>
          <p:spPr>
            <a:xfrm>
              <a:off x="4028700" y="1894688"/>
              <a:ext cx="1782850" cy="1782825"/>
            </a:xfrm>
            <a:custGeom>
              <a:avLst/>
              <a:gdLst/>
              <a:ahLst/>
              <a:cxnLst/>
              <a:rect l="l" t="t" r="r" b="b"/>
              <a:pathLst>
                <a:path w="71314" h="71313" extrusionOk="0">
                  <a:moveTo>
                    <a:pt x="38159" y="3423"/>
                  </a:moveTo>
                  <a:lnTo>
                    <a:pt x="38724" y="7838"/>
                  </a:lnTo>
                  <a:cubicBezTo>
                    <a:pt x="41597" y="8154"/>
                    <a:pt x="44347" y="8911"/>
                    <a:pt x="46905" y="10024"/>
                  </a:cubicBezTo>
                  <a:lnTo>
                    <a:pt x="49600" y="6476"/>
                  </a:lnTo>
                  <a:lnTo>
                    <a:pt x="53945" y="8993"/>
                  </a:lnTo>
                  <a:lnTo>
                    <a:pt x="52213" y="13091"/>
                  </a:lnTo>
                  <a:cubicBezTo>
                    <a:pt x="54510" y="14782"/>
                    <a:pt x="56517" y="16804"/>
                    <a:pt x="58208" y="19086"/>
                  </a:cubicBezTo>
                  <a:lnTo>
                    <a:pt x="62306" y="17354"/>
                  </a:lnTo>
                  <a:lnTo>
                    <a:pt x="64823" y="21712"/>
                  </a:lnTo>
                  <a:lnTo>
                    <a:pt x="61275" y="24394"/>
                  </a:lnTo>
                  <a:cubicBezTo>
                    <a:pt x="62403" y="26952"/>
                    <a:pt x="63159" y="29702"/>
                    <a:pt x="63461" y="32576"/>
                  </a:cubicBezTo>
                  <a:lnTo>
                    <a:pt x="67889" y="33140"/>
                  </a:lnTo>
                  <a:lnTo>
                    <a:pt x="67889" y="38159"/>
                  </a:lnTo>
                  <a:lnTo>
                    <a:pt x="63461" y="38723"/>
                  </a:lnTo>
                  <a:cubicBezTo>
                    <a:pt x="63159" y="41596"/>
                    <a:pt x="62403" y="44346"/>
                    <a:pt x="61275" y="46904"/>
                  </a:cubicBezTo>
                  <a:lnTo>
                    <a:pt x="64823" y="49599"/>
                  </a:lnTo>
                  <a:lnTo>
                    <a:pt x="62306" y="53945"/>
                  </a:lnTo>
                  <a:lnTo>
                    <a:pt x="58208" y="52212"/>
                  </a:lnTo>
                  <a:cubicBezTo>
                    <a:pt x="56517" y="54495"/>
                    <a:pt x="54510" y="56517"/>
                    <a:pt x="52213" y="58207"/>
                  </a:cubicBezTo>
                  <a:lnTo>
                    <a:pt x="53945" y="62305"/>
                  </a:lnTo>
                  <a:lnTo>
                    <a:pt x="49600" y="64822"/>
                  </a:lnTo>
                  <a:lnTo>
                    <a:pt x="46905" y="61275"/>
                  </a:lnTo>
                  <a:cubicBezTo>
                    <a:pt x="44347" y="62402"/>
                    <a:pt x="41597" y="63145"/>
                    <a:pt x="38724" y="63460"/>
                  </a:cubicBezTo>
                  <a:lnTo>
                    <a:pt x="38159" y="67888"/>
                  </a:lnTo>
                  <a:lnTo>
                    <a:pt x="33141" y="67888"/>
                  </a:lnTo>
                  <a:lnTo>
                    <a:pt x="32591" y="63460"/>
                  </a:lnTo>
                  <a:cubicBezTo>
                    <a:pt x="29703" y="63145"/>
                    <a:pt x="26953" y="62402"/>
                    <a:pt x="24395" y="61275"/>
                  </a:cubicBezTo>
                  <a:lnTo>
                    <a:pt x="21713" y="64822"/>
                  </a:lnTo>
                  <a:lnTo>
                    <a:pt x="17368" y="62305"/>
                  </a:lnTo>
                  <a:lnTo>
                    <a:pt x="19087" y="58207"/>
                  </a:lnTo>
                  <a:cubicBezTo>
                    <a:pt x="16804" y="56517"/>
                    <a:pt x="14783" y="54495"/>
                    <a:pt x="13105" y="52212"/>
                  </a:cubicBezTo>
                  <a:lnTo>
                    <a:pt x="8994" y="53945"/>
                  </a:lnTo>
                  <a:lnTo>
                    <a:pt x="6477" y="49599"/>
                  </a:lnTo>
                  <a:lnTo>
                    <a:pt x="10025" y="46904"/>
                  </a:lnTo>
                  <a:cubicBezTo>
                    <a:pt x="8911" y="44346"/>
                    <a:pt x="8155" y="41596"/>
                    <a:pt x="7839" y="38723"/>
                  </a:cubicBezTo>
                  <a:lnTo>
                    <a:pt x="3424" y="38159"/>
                  </a:lnTo>
                  <a:lnTo>
                    <a:pt x="3424" y="33140"/>
                  </a:lnTo>
                  <a:lnTo>
                    <a:pt x="7839" y="32576"/>
                  </a:lnTo>
                  <a:cubicBezTo>
                    <a:pt x="8155" y="29702"/>
                    <a:pt x="8911" y="26952"/>
                    <a:pt x="10025" y="24394"/>
                  </a:cubicBezTo>
                  <a:lnTo>
                    <a:pt x="6477" y="21712"/>
                  </a:lnTo>
                  <a:lnTo>
                    <a:pt x="8994" y="17354"/>
                  </a:lnTo>
                  <a:lnTo>
                    <a:pt x="13105" y="19086"/>
                  </a:lnTo>
                  <a:cubicBezTo>
                    <a:pt x="14783" y="16804"/>
                    <a:pt x="16804" y="14782"/>
                    <a:pt x="19087" y="13091"/>
                  </a:cubicBezTo>
                  <a:lnTo>
                    <a:pt x="17368" y="8993"/>
                  </a:lnTo>
                  <a:lnTo>
                    <a:pt x="21713" y="6476"/>
                  </a:lnTo>
                  <a:lnTo>
                    <a:pt x="24395" y="10024"/>
                  </a:lnTo>
                  <a:cubicBezTo>
                    <a:pt x="26953" y="8911"/>
                    <a:pt x="29703" y="8154"/>
                    <a:pt x="32591" y="7838"/>
                  </a:cubicBezTo>
                  <a:lnTo>
                    <a:pt x="33141" y="3423"/>
                  </a:lnTo>
                  <a:close/>
                  <a:moveTo>
                    <a:pt x="35657" y="0"/>
                  </a:moveTo>
                  <a:cubicBezTo>
                    <a:pt x="15965" y="0"/>
                    <a:pt x="1" y="15964"/>
                    <a:pt x="1" y="35656"/>
                  </a:cubicBezTo>
                  <a:cubicBezTo>
                    <a:pt x="1" y="55347"/>
                    <a:pt x="15965" y="71313"/>
                    <a:pt x="35657" y="71313"/>
                  </a:cubicBezTo>
                  <a:cubicBezTo>
                    <a:pt x="55348" y="71313"/>
                    <a:pt x="71313" y="55347"/>
                    <a:pt x="71313" y="35656"/>
                  </a:cubicBezTo>
                  <a:cubicBezTo>
                    <a:pt x="71313" y="15964"/>
                    <a:pt x="55348" y="0"/>
                    <a:pt x="35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1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3" name="Google Shape;2293;p41"/>
          <p:cNvSpPr txBox="1">
            <a:spLocks noGrp="1"/>
          </p:cNvSpPr>
          <p:nvPr>
            <p:ph type="title"/>
          </p:nvPr>
        </p:nvSpPr>
        <p:spPr>
          <a:xfrm>
            <a:off x="4822834" y="1251750"/>
            <a:ext cx="3607944" cy="109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Balancer</a:t>
            </a:r>
            <a:endParaRPr/>
          </a:p>
        </p:txBody>
      </p:sp>
      <p:pic>
        <p:nvPicPr>
          <p:cNvPr id="3" name="Grafik 2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F30D4C0C-E0E7-7AA6-47CF-7B20EF51152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27220" y="2869000"/>
            <a:ext cx="4413076" cy="1773433"/>
          </a:xfrm>
          <a:prstGeom prst="rect">
            <a:avLst/>
          </a:prstGeom>
        </p:spPr>
      </p:pic>
      <p:sp>
        <p:nvSpPr>
          <p:cNvPr id="6" name="AutoShape 6">
            <a:extLst>
              <a:ext uri="{FF2B5EF4-FFF2-40B4-BE49-F238E27FC236}">
                <a16:creationId xmlns:a16="http://schemas.microsoft.com/office/drawing/2014/main" id="{0069F34B-0C78-B393-2491-7AAD5927806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Google Shape;2255;p39">
            <a:extLst>
              <a:ext uri="{FF2B5EF4-FFF2-40B4-BE49-F238E27FC236}">
                <a16:creationId xmlns:a16="http://schemas.microsoft.com/office/drawing/2014/main" id="{4F40E2C8-A055-C8B7-A5A7-E823D1EF9462}"/>
              </a:ext>
            </a:extLst>
          </p:cNvPr>
          <p:cNvSpPr txBox="1">
            <a:spLocks/>
          </p:cNvSpPr>
          <p:nvPr/>
        </p:nvSpPr>
        <p:spPr>
          <a:xfrm>
            <a:off x="3224747" y="2050382"/>
            <a:ext cx="42369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iko"/>
              <a:buNone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pPr marL="0" indent="0"/>
            <a:r>
              <a:rPr lang="de-DE"/>
              <a:t>Hält die Flüssigkeit gerade.</a:t>
            </a:r>
            <a:endParaRPr lang="en"/>
          </a:p>
        </p:txBody>
      </p:sp>
      <p:pic>
        <p:nvPicPr>
          <p:cNvPr id="8" name="Grafik 7" descr="Ein Bild, das Spielzeug, Im Haus, Plastik, Maßstabsmodell enthält.&#10;&#10;KI-generierte Inhalte können fehlerhaft sein.">
            <a:extLst>
              <a:ext uri="{FF2B5EF4-FFF2-40B4-BE49-F238E27FC236}">
                <a16:creationId xmlns:a16="http://schemas.microsoft.com/office/drawing/2014/main" id="{498D686B-B9A9-93E0-82A5-1C5A6979B9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20248" b="21158"/>
          <a:stretch>
            <a:fillRect/>
          </a:stretch>
        </p:blipFill>
        <p:spPr>
          <a:xfrm>
            <a:off x="906515" y="713074"/>
            <a:ext cx="3252866" cy="3270276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540EF6DB-E366-C0CB-75D8-5B588F3D7073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CFCB2A0-7FFA-F027-A88D-093500A3D13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4489D088-FFDD-370C-4D97-299436FF9AA6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5" name="Google Shape;2325;p44"/>
          <p:cNvGrpSpPr/>
          <p:nvPr/>
        </p:nvGrpSpPr>
        <p:grpSpPr>
          <a:xfrm rot="10800000" flipH="1">
            <a:off x="5356060" y="2"/>
            <a:ext cx="3737629" cy="3737629"/>
            <a:chOff x="3900825" y="1765738"/>
            <a:chExt cx="2039300" cy="2039300"/>
          </a:xfrm>
        </p:grpSpPr>
        <p:sp>
          <p:nvSpPr>
            <p:cNvPr id="2326" name="Google Shape;2326;p44"/>
            <p:cNvSpPr/>
            <p:nvPr/>
          </p:nvSpPr>
          <p:spPr>
            <a:xfrm>
              <a:off x="3900825" y="1765738"/>
              <a:ext cx="2039300" cy="2039300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4"/>
            <p:cNvSpPr/>
            <p:nvPr/>
          </p:nvSpPr>
          <p:spPr>
            <a:xfrm>
              <a:off x="4430575" y="2295163"/>
              <a:ext cx="980450" cy="980150"/>
            </a:xfrm>
            <a:custGeom>
              <a:avLst/>
              <a:gdLst/>
              <a:ahLst/>
              <a:cxnLst/>
              <a:rect l="l" t="t" r="r" b="b"/>
              <a:pathLst>
                <a:path w="39218" h="39206" extrusionOk="0">
                  <a:moveTo>
                    <a:pt x="19609" y="0"/>
                  </a:moveTo>
                  <a:cubicBezTo>
                    <a:pt x="8773" y="0"/>
                    <a:pt x="0" y="8774"/>
                    <a:pt x="0" y="19596"/>
                  </a:cubicBezTo>
                  <a:cubicBezTo>
                    <a:pt x="0" y="30432"/>
                    <a:pt x="8773" y="39205"/>
                    <a:pt x="19609" y="39205"/>
                  </a:cubicBezTo>
                  <a:cubicBezTo>
                    <a:pt x="30432" y="39205"/>
                    <a:pt x="39218" y="30432"/>
                    <a:pt x="39218" y="19596"/>
                  </a:cubicBezTo>
                  <a:cubicBezTo>
                    <a:pt x="39218" y="8774"/>
                    <a:pt x="30432" y="0"/>
                    <a:pt x="196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4"/>
            <p:cNvSpPr/>
            <p:nvPr/>
          </p:nvSpPr>
          <p:spPr>
            <a:xfrm>
              <a:off x="4234625" y="2100263"/>
              <a:ext cx="1371000" cy="1371000"/>
            </a:xfrm>
            <a:custGeom>
              <a:avLst/>
              <a:gdLst/>
              <a:ahLst/>
              <a:cxnLst/>
              <a:rect l="l" t="t" r="r" b="b"/>
              <a:pathLst>
                <a:path w="54840" h="54840" extrusionOk="0">
                  <a:moveTo>
                    <a:pt x="27117" y="0"/>
                  </a:moveTo>
                  <a:lnTo>
                    <a:pt x="27269" y="15634"/>
                  </a:lnTo>
                  <a:lnTo>
                    <a:pt x="27365" y="15634"/>
                  </a:lnTo>
                  <a:lnTo>
                    <a:pt x="27282" y="0"/>
                  </a:lnTo>
                  <a:close/>
                  <a:moveTo>
                    <a:pt x="28231" y="13"/>
                  </a:moveTo>
                  <a:lnTo>
                    <a:pt x="27791" y="15634"/>
                  </a:lnTo>
                  <a:lnTo>
                    <a:pt x="27860" y="15634"/>
                  </a:lnTo>
                  <a:lnTo>
                    <a:pt x="28424" y="28"/>
                  </a:lnTo>
                  <a:lnTo>
                    <a:pt x="28231" y="13"/>
                  </a:lnTo>
                  <a:close/>
                  <a:moveTo>
                    <a:pt x="26154" y="28"/>
                  </a:moveTo>
                  <a:lnTo>
                    <a:pt x="25976" y="41"/>
                  </a:lnTo>
                  <a:lnTo>
                    <a:pt x="26787" y="15649"/>
                  </a:lnTo>
                  <a:lnTo>
                    <a:pt x="26870" y="15649"/>
                  </a:lnTo>
                  <a:lnTo>
                    <a:pt x="26154" y="28"/>
                  </a:lnTo>
                  <a:close/>
                  <a:moveTo>
                    <a:pt x="29372" y="68"/>
                  </a:moveTo>
                  <a:lnTo>
                    <a:pt x="28272" y="15662"/>
                  </a:lnTo>
                  <a:lnTo>
                    <a:pt x="28355" y="15662"/>
                  </a:lnTo>
                  <a:lnTo>
                    <a:pt x="29565" y="83"/>
                  </a:lnTo>
                  <a:lnTo>
                    <a:pt x="29372" y="68"/>
                  </a:lnTo>
                  <a:close/>
                  <a:moveTo>
                    <a:pt x="25014" y="110"/>
                  </a:moveTo>
                  <a:lnTo>
                    <a:pt x="24834" y="123"/>
                  </a:lnTo>
                  <a:lnTo>
                    <a:pt x="26292" y="15689"/>
                  </a:lnTo>
                  <a:lnTo>
                    <a:pt x="26389" y="15676"/>
                  </a:lnTo>
                  <a:lnTo>
                    <a:pt x="25014" y="110"/>
                  </a:lnTo>
                  <a:close/>
                  <a:moveTo>
                    <a:pt x="30500" y="178"/>
                  </a:moveTo>
                  <a:lnTo>
                    <a:pt x="28767" y="15704"/>
                  </a:lnTo>
                  <a:lnTo>
                    <a:pt x="28836" y="15717"/>
                  </a:lnTo>
                  <a:lnTo>
                    <a:pt x="30692" y="193"/>
                  </a:lnTo>
                  <a:lnTo>
                    <a:pt x="30500" y="178"/>
                  </a:lnTo>
                  <a:close/>
                  <a:moveTo>
                    <a:pt x="23899" y="233"/>
                  </a:moveTo>
                  <a:lnTo>
                    <a:pt x="23707" y="261"/>
                  </a:lnTo>
                  <a:lnTo>
                    <a:pt x="25797" y="15744"/>
                  </a:lnTo>
                  <a:lnTo>
                    <a:pt x="25879" y="15731"/>
                  </a:lnTo>
                  <a:lnTo>
                    <a:pt x="23899" y="233"/>
                  </a:lnTo>
                  <a:close/>
                  <a:moveTo>
                    <a:pt x="31642" y="330"/>
                  </a:moveTo>
                  <a:lnTo>
                    <a:pt x="29249" y="15772"/>
                  </a:lnTo>
                  <a:lnTo>
                    <a:pt x="29331" y="15786"/>
                  </a:lnTo>
                  <a:lnTo>
                    <a:pt x="31834" y="358"/>
                  </a:lnTo>
                  <a:lnTo>
                    <a:pt x="31642" y="330"/>
                  </a:lnTo>
                  <a:close/>
                  <a:moveTo>
                    <a:pt x="22772" y="398"/>
                  </a:moveTo>
                  <a:lnTo>
                    <a:pt x="22566" y="426"/>
                  </a:lnTo>
                  <a:lnTo>
                    <a:pt x="25329" y="15814"/>
                  </a:lnTo>
                  <a:lnTo>
                    <a:pt x="25399" y="15799"/>
                  </a:lnTo>
                  <a:lnTo>
                    <a:pt x="22772" y="398"/>
                  </a:lnTo>
                  <a:close/>
                  <a:moveTo>
                    <a:pt x="32755" y="523"/>
                  </a:moveTo>
                  <a:lnTo>
                    <a:pt x="29730" y="15854"/>
                  </a:lnTo>
                  <a:lnTo>
                    <a:pt x="29785" y="15869"/>
                  </a:lnTo>
                  <a:lnTo>
                    <a:pt x="32975" y="563"/>
                  </a:lnTo>
                  <a:cubicBezTo>
                    <a:pt x="32907" y="550"/>
                    <a:pt x="32837" y="536"/>
                    <a:pt x="32755" y="523"/>
                  </a:cubicBezTo>
                  <a:close/>
                  <a:moveTo>
                    <a:pt x="21658" y="618"/>
                  </a:moveTo>
                  <a:lnTo>
                    <a:pt x="21452" y="660"/>
                  </a:lnTo>
                  <a:lnTo>
                    <a:pt x="24849" y="15909"/>
                  </a:lnTo>
                  <a:lnTo>
                    <a:pt x="24917" y="15896"/>
                  </a:lnTo>
                  <a:lnTo>
                    <a:pt x="21658" y="618"/>
                  </a:lnTo>
                  <a:close/>
                  <a:moveTo>
                    <a:pt x="33883" y="770"/>
                  </a:moveTo>
                  <a:lnTo>
                    <a:pt x="30212" y="15964"/>
                  </a:lnTo>
                  <a:lnTo>
                    <a:pt x="30280" y="15979"/>
                  </a:lnTo>
                  <a:lnTo>
                    <a:pt x="34075" y="811"/>
                  </a:lnTo>
                  <a:lnTo>
                    <a:pt x="33883" y="770"/>
                  </a:lnTo>
                  <a:close/>
                  <a:moveTo>
                    <a:pt x="20531" y="880"/>
                  </a:moveTo>
                  <a:lnTo>
                    <a:pt x="20338" y="935"/>
                  </a:lnTo>
                  <a:lnTo>
                    <a:pt x="24381" y="16019"/>
                  </a:lnTo>
                  <a:lnTo>
                    <a:pt x="24436" y="16006"/>
                  </a:lnTo>
                  <a:lnTo>
                    <a:pt x="20531" y="880"/>
                  </a:lnTo>
                  <a:close/>
                  <a:moveTo>
                    <a:pt x="34997" y="1058"/>
                  </a:moveTo>
                  <a:lnTo>
                    <a:pt x="30665" y="16089"/>
                  </a:lnTo>
                  <a:lnTo>
                    <a:pt x="30762" y="16116"/>
                  </a:lnTo>
                  <a:lnTo>
                    <a:pt x="35162" y="1113"/>
                  </a:lnTo>
                  <a:lnTo>
                    <a:pt x="34997" y="1058"/>
                  </a:lnTo>
                  <a:close/>
                  <a:moveTo>
                    <a:pt x="19416" y="1196"/>
                  </a:moveTo>
                  <a:lnTo>
                    <a:pt x="19251" y="1238"/>
                  </a:lnTo>
                  <a:lnTo>
                    <a:pt x="23899" y="16171"/>
                  </a:lnTo>
                  <a:lnTo>
                    <a:pt x="23982" y="16144"/>
                  </a:lnTo>
                  <a:lnTo>
                    <a:pt x="19416" y="1196"/>
                  </a:lnTo>
                  <a:close/>
                  <a:moveTo>
                    <a:pt x="36069" y="1403"/>
                  </a:moveTo>
                  <a:lnTo>
                    <a:pt x="31147" y="16226"/>
                  </a:lnTo>
                  <a:lnTo>
                    <a:pt x="31229" y="16254"/>
                  </a:lnTo>
                  <a:lnTo>
                    <a:pt x="36248" y="1458"/>
                  </a:lnTo>
                  <a:lnTo>
                    <a:pt x="36069" y="1403"/>
                  </a:lnTo>
                  <a:close/>
                  <a:moveTo>
                    <a:pt x="18358" y="1540"/>
                  </a:moveTo>
                  <a:lnTo>
                    <a:pt x="18151" y="1608"/>
                  </a:lnTo>
                  <a:lnTo>
                    <a:pt x="23446" y="16322"/>
                  </a:lnTo>
                  <a:lnTo>
                    <a:pt x="23501" y="16295"/>
                  </a:lnTo>
                  <a:lnTo>
                    <a:pt x="18358" y="1540"/>
                  </a:lnTo>
                  <a:close/>
                  <a:moveTo>
                    <a:pt x="37155" y="1788"/>
                  </a:moveTo>
                  <a:lnTo>
                    <a:pt x="31614" y="16391"/>
                  </a:lnTo>
                  <a:lnTo>
                    <a:pt x="31669" y="16419"/>
                  </a:lnTo>
                  <a:lnTo>
                    <a:pt x="37348" y="1856"/>
                  </a:lnTo>
                  <a:lnTo>
                    <a:pt x="37155" y="1788"/>
                  </a:lnTo>
                  <a:close/>
                  <a:moveTo>
                    <a:pt x="17286" y="1938"/>
                  </a:moveTo>
                  <a:lnTo>
                    <a:pt x="17093" y="2021"/>
                  </a:lnTo>
                  <a:lnTo>
                    <a:pt x="22992" y="16487"/>
                  </a:lnTo>
                  <a:lnTo>
                    <a:pt x="23047" y="16460"/>
                  </a:lnTo>
                  <a:lnTo>
                    <a:pt x="17286" y="1938"/>
                  </a:lnTo>
                  <a:close/>
                  <a:moveTo>
                    <a:pt x="38215" y="2213"/>
                  </a:moveTo>
                  <a:lnTo>
                    <a:pt x="32067" y="16584"/>
                  </a:lnTo>
                  <a:lnTo>
                    <a:pt x="32122" y="16611"/>
                  </a:lnTo>
                  <a:lnTo>
                    <a:pt x="38407" y="2296"/>
                  </a:lnTo>
                  <a:lnTo>
                    <a:pt x="38215" y="2213"/>
                  </a:lnTo>
                  <a:close/>
                  <a:moveTo>
                    <a:pt x="16226" y="2393"/>
                  </a:moveTo>
                  <a:lnTo>
                    <a:pt x="16048" y="2475"/>
                  </a:lnTo>
                  <a:lnTo>
                    <a:pt x="22538" y="16680"/>
                  </a:lnTo>
                  <a:lnTo>
                    <a:pt x="22593" y="16652"/>
                  </a:lnTo>
                  <a:lnTo>
                    <a:pt x="16226" y="2393"/>
                  </a:lnTo>
                  <a:close/>
                  <a:moveTo>
                    <a:pt x="39260" y="2695"/>
                  </a:moveTo>
                  <a:lnTo>
                    <a:pt x="32507" y="16776"/>
                  </a:lnTo>
                  <a:lnTo>
                    <a:pt x="32562" y="16804"/>
                  </a:lnTo>
                  <a:lnTo>
                    <a:pt x="39452" y="2778"/>
                  </a:lnTo>
                  <a:lnTo>
                    <a:pt x="39260" y="2695"/>
                  </a:lnTo>
                  <a:close/>
                  <a:moveTo>
                    <a:pt x="15181" y="2888"/>
                  </a:moveTo>
                  <a:lnTo>
                    <a:pt x="15016" y="2970"/>
                  </a:lnTo>
                  <a:lnTo>
                    <a:pt x="22098" y="16900"/>
                  </a:lnTo>
                  <a:lnTo>
                    <a:pt x="22181" y="16859"/>
                  </a:lnTo>
                  <a:lnTo>
                    <a:pt x="15181" y="2888"/>
                  </a:lnTo>
                  <a:close/>
                  <a:moveTo>
                    <a:pt x="40277" y="3204"/>
                  </a:moveTo>
                  <a:lnTo>
                    <a:pt x="32947" y="16996"/>
                  </a:lnTo>
                  <a:lnTo>
                    <a:pt x="33017" y="17037"/>
                  </a:lnTo>
                  <a:lnTo>
                    <a:pt x="40455" y="3300"/>
                  </a:lnTo>
                  <a:lnTo>
                    <a:pt x="40277" y="3204"/>
                  </a:lnTo>
                  <a:close/>
                  <a:moveTo>
                    <a:pt x="14178" y="3410"/>
                  </a:moveTo>
                  <a:lnTo>
                    <a:pt x="14013" y="3506"/>
                  </a:lnTo>
                  <a:lnTo>
                    <a:pt x="21672" y="17120"/>
                  </a:lnTo>
                  <a:lnTo>
                    <a:pt x="21741" y="17079"/>
                  </a:lnTo>
                  <a:lnTo>
                    <a:pt x="14178" y="3410"/>
                  </a:lnTo>
                  <a:close/>
                  <a:moveTo>
                    <a:pt x="41281" y="3768"/>
                  </a:moveTo>
                  <a:lnTo>
                    <a:pt x="33374" y="17244"/>
                  </a:lnTo>
                  <a:lnTo>
                    <a:pt x="33442" y="17285"/>
                  </a:lnTo>
                  <a:lnTo>
                    <a:pt x="41446" y="3864"/>
                  </a:lnTo>
                  <a:lnTo>
                    <a:pt x="41281" y="3768"/>
                  </a:lnTo>
                  <a:close/>
                  <a:moveTo>
                    <a:pt x="13201" y="3974"/>
                  </a:moveTo>
                  <a:lnTo>
                    <a:pt x="13023" y="4084"/>
                  </a:lnTo>
                  <a:lnTo>
                    <a:pt x="21246" y="17367"/>
                  </a:lnTo>
                  <a:lnTo>
                    <a:pt x="21301" y="17340"/>
                  </a:lnTo>
                  <a:lnTo>
                    <a:pt x="13201" y="3974"/>
                  </a:lnTo>
                  <a:close/>
                  <a:moveTo>
                    <a:pt x="42257" y="4359"/>
                  </a:moveTo>
                  <a:lnTo>
                    <a:pt x="33787" y="17491"/>
                  </a:lnTo>
                  <a:lnTo>
                    <a:pt x="33855" y="17546"/>
                  </a:lnTo>
                  <a:lnTo>
                    <a:pt x="42408" y="4469"/>
                  </a:lnTo>
                  <a:lnTo>
                    <a:pt x="42257" y="4359"/>
                  </a:lnTo>
                  <a:close/>
                  <a:moveTo>
                    <a:pt x="12225" y="4593"/>
                  </a:moveTo>
                  <a:lnTo>
                    <a:pt x="12088" y="4689"/>
                  </a:lnTo>
                  <a:lnTo>
                    <a:pt x="20833" y="17642"/>
                  </a:lnTo>
                  <a:lnTo>
                    <a:pt x="20902" y="17587"/>
                  </a:lnTo>
                  <a:lnTo>
                    <a:pt x="12225" y="4593"/>
                  </a:lnTo>
                  <a:close/>
                  <a:moveTo>
                    <a:pt x="43206" y="5005"/>
                  </a:moveTo>
                  <a:lnTo>
                    <a:pt x="34199" y="17766"/>
                  </a:lnTo>
                  <a:lnTo>
                    <a:pt x="34268" y="17821"/>
                  </a:lnTo>
                  <a:lnTo>
                    <a:pt x="43358" y="5101"/>
                  </a:lnTo>
                  <a:lnTo>
                    <a:pt x="43206" y="5005"/>
                  </a:lnTo>
                  <a:close/>
                  <a:moveTo>
                    <a:pt x="11290" y="5253"/>
                  </a:moveTo>
                  <a:lnTo>
                    <a:pt x="11138" y="5363"/>
                  </a:lnTo>
                  <a:lnTo>
                    <a:pt x="20448" y="17917"/>
                  </a:lnTo>
                  <a:lnTo>
                    <a:pt x="20517" y="17862"/>
                  </a:lnTo>
                  <a:lnTo>
                    <a:pt x="11290" y="5253"/>
                  </a:lnTo>
                  <a:close/>
                  <a:moveTo>
                    <a:pt x="44113" y="5666"/>
                  </a:moveTo>
                  <a:lnTo>
                    <a:pt x="34598" y="18069"/>
                  </a:lnTo>
                  <a:lnTo>
                    <a:pt x="34667" y="18124"/>
                  </a:lnTo>
                  <a:lnTo>
                    <a:pt x="44265" y="5789"/>
                  </a:lnTo>
                  <a:lnTo>
                    <a:pt x="44113" y="5666"/>
                  </a:lnTo>
                  <a:close/>
                  <a:moveTo>
                    <a:pt x="10383" y="5941"/>
                  </a:moveTo>
                  <a:lnTo>
                    <a:pt x="10258" y="6036"/>
                  </a:lnTo>
                  <a:lnTo>
                    <a:pt x="20036" y="18234"/>
                  </a:lnTo>
                  <a:lnTo>
                    <a:pt x="20132" y="18165"/>
                  </a:lnTo>
                  <a:lnTo>
                    <a:pt x="10383" y="5941"/>
                  </a:lnTo>
                  <a:close/>
                  <a:moveTo>
                    <a:pt x="45008" y="6381"/>
                  </a:moveTo>
                  <a:lnTo>
                    <a:pt x="34983" y="18371"/>
                  </a:lnTo>
                  <a:lnTo>
                    <a:pt x="35052" y="18440"/>
                  </a:lnTo>
                  <a:lnTo>
                    <a:pt x="45145" y="6491"/>
                  </a:lnTo>
                  <a:lnTo>
                    <a:pt x="45008" y="6381"/>
                  </a:lnTo>
                  <a:close/>
                  <a:moveTo>
                    <a:pt x="9516" y="6656"/>
                  </a:moveTo>
                  <a:lnTo>
                    <a:pt x="9378" y="6779"/>
                  </a:lnTo>
                  <a:lnTo>
                    <a:pt x="19664" y="18550"/>
                  </a:lnTo>
                  <a:lnTo>
                    <a:pt x="19733" y="18481"/>
                  </a:lnTo>
                  <a:lnTo>
                    <a:pt x="9516" y="6656"/>
                  </a:lnTo>
                  <a:close/>
                  <a:moveTo>
                    <a:pt x="45873" y="7151"/>
                  </a:moveTo>
                  <a:lnTo>
                    <a:pt x="35340" y="18687"/>
                  </a:lnTo>
                  <a:lnTo>
                    <a:pt x="35437" y="18770"/>
                  </a:lnTo>
                  <a:lnTo>
                    <a:pt x="45983" y="7246"/>
                  </a:lnTo>
                  <a:lnTo>
                    <a:pt x="45873" y="7151"/>
                  </a:lnTo>
                  <a:close/>
                  <a:moveTo>
                    <a:pt x="8677" y="7411"/>
                  </a:moveTo>
                  <a:lnTo>
                    <a:pt x="8526" y="7549"/>
                  </a:lnTo>
                  <a:lnTo>
                    <a:pt x="19306" y="18867"/>
                  </a:lnTo>
                  <a:lnTo>
                    <a:pt x="19361" y="18825"/>
                  </a:lnTo>
                  <a:lnTo>
                    <a:pt x="8677" y="7411"/>
                  </a:lnTo>
                  <a:close/>
                  <a:moveTo>
                    <a:pt x="46685" y="7906"/>
                  </a:moveTo>
                  <a:lnTo>
                    <a:pt x="35712" y="19045"/>
                  </a:lnTo>
                  <a:lnTo>
                    <a:pt x="35767" y="19100"/>
                  </a:lnTo>
                  <a:lnTo>
                    <a:pt x="46823" y="8044"/>
                  </a:lnTo>
                  <a:lnTo>
                    <a:pt x="46685" y="7906"/>
                  </a:lnTo>
                  <a:close/>
                  <a:moveTo>
                    <a:pt x="7852" y="8223"/>
                  </a:moveTo>
                  <a:lnTo>
                    <a:pt x="7728" y="8333"/>
                  </a:lnTo>
                  <a:lnTo>
                    <a:pt x="18949" y="19224"/>
                  </a:lnTo>
                  <a:lnTo>
                    <a:pt x="19018" y="19155"/>
                  </a:lnTo>
                  <a:lnTo>
                    <a:pt x="7852" y="8223"/>
                  </a:lnTo>
                  <a:close/>
                  <a:moveTo>
                    <a:pt x="47483" y="8731"/>
                  </a:moveTo>
                  <a:lnTo>
                    <a:pt x="36055" y="19389"/>
                  </a:lnTo>
                  <a:lnTo>
                    <a:pt x="36124" y="19472"/>
                  </a:lnTo>
                  <a:lnTo>
                    <a:pt x="47593" y="8856"/>
                  </a:lnTo>
                  <a:lnTo>
                    <a:pt x="47483" y="8731"/>
                  </a:lnTo>
                  <a:close/>
                  <a:moveTo>
                    <a:pt x="7082" y="9034"/>
                  </a:moveTo>
                  <a:lnTo>
                    <a:pt x="6958" y="9171"/>
                  </a:lnTo>
                  <a:lnTo>
                    <a:pt x="18619" y="19582"/>
                  </a:lnTo>
                  <a:lnTo>
                    <a:pt x="18661" y="19527"/>
                  </a:lnTo>
                  <a:lnTo>
                    <a:pt x="7082" y="9034"/>
                  </a:lnTo>
                  <a:close/>
                  <a:moveTo>
                    <a:pt x="48239" y="9584"/>
                  </a:moveTo>
                  <a:lnTo>
                    <a:pt x="36372" y="19760"/>
                  </a:lnTo>
                  <a:lnTo>
                    <a:pt x="36454" y="19842"/>
                  </a:lnTo>
                  <a:lnTo>
                    <a:pt x="48335" y="9694"/>
                  </a:lnTo>
                  <a:lnTo>
                    <a:pt x="48239" y="9584"/>
                  </a:lnTo>
                  <a:close/>
                  <a:moveTo>
                    <a:pt x="6340" y="9887"/>
                  </a:moveTo>
                  <a:lnTo>
                    <a:pt x="6215" y="10052"/>
                  </a:lnTo>
                  <a:lnTo>
                    <a:pt x="18303" y="19952"/>
                  </a:lnTo>
                  <a:lnTo>
                    <a:pt x="18344" y="19897"/>
                  </a:lnTo>
                  <a:lnTo>
                    <a:pt x="6340" y="9887"/>
                  </a:lnTo>
                  <a:close/>
                  <a:moveTo>
                    <a:pt x="48968" y="10451"/>
                  </a:moveTo>
                  <a:lnTo>
                    <a:pt x="36702" y="20145"/>
                  </a:lnTo>
                  <a:lnTo>
                    <a:pt x="36730" y="20187"/>
                  </a:lnTo>
                  <a:lnTo>
                    <a:pt x="49091" y="10629"/>
                  </a:lnTo>
                  <a:lnTo>
                    <a:pt x="48968" y="10451"/>
                  </a:lnTo>
                  <a:close/>
                  <a:moveTo>
                    <a:pt x="5638" y="10767"/>
                  </a:moveTo>
                  <a:lnTo>
                    <a:pt x="5515" y="10932"/>
                  </a:lnTo>
                  <a:lnTo>
                    <a:pt x="17986" y="20352"/>
                  </a:lnTo>
                  <a:lnTo>
                    <a:pt x="18028" y="20297"/>
                  </a:lnTo>
                  <a:lnTo>
                    <a:pt x="5638" y="10767"/>
                  </a:lnTo>
                  <a:close/>
                  <a:moveTo>
                    <a:pt x="49655" y="11372"/>
                  </a:moveTo>
                  <a:lnTo>
                    <a:pt x="36990" y="20517"/>
                  </a:lnTo>
                  <a:lnTo>
                    <a:pt x="37032" y="20585"/>
                  </a:lnTo>
                  <a:lnTo>
                    <a:pt x="49765" y="11537"/>
                  </a:lnTo>
                  <a:lnTo>
                    <a:pt x="49655" y="11372"/>
                  </a:lnTo>
                  <a:close/>
                  <a:moveTo>
                    <a:pt x="4937" y="11716"/>
                  </a:moveTo>
                  <a:lnTo>
                    <a:pt x="4840" y="11867"/>
                  </a:lnTo>
                  <a:lnTo>
                    <a:pt x="17698" y="20737"/>
                  </a:lnTo>
                  <a:lnTo>
                    <a:pt x="17753" y="20667"/>
                  </a:lnTo>
                  <a:lnTo>
                    <a:pt x="4937" y="11716"/>
                  </a:lnTo>
                  <a:close/>
                  <a:moveTo>
                    <a:pt x="50288" y="12294"/>
                  </a:moveTo>
                  <a:lnTo>
                    <a:pt x="37280" y="20942"/>
                  </a:lnTo>
                  <a:lnTo>
                    <a:pt x="37307" y="20997"/>
                  </a:lnTo>
                  <a:lnTo>
                    <a:pt x="50411" y="12472"/>
                  </a:lnTo>
                  <a:lnTo>
                    <a:pt x="50288" y="12294"/>
                  </a:lnTo>
                  <a:close/>
                  <a:moveTo>
                    <a:pt x="4318" y="12651"/>
                  </a:moveTo>
                  <a:lnTo>
                    <a:pt x="4208" y="12829"/>
                  </a:lnTo>
                  <a:lnTo>
                    <a:pt x="17436" y="21135"/>
                  </a:lnTo>
                  <a:lnTo>
                    <a:pt x="17464" y="21094"/>
                  </a:lnTo>
                  <a:lnTo>
                    <a:pt x="4318" y="12651"/>
                  </a:lnTo>
                  <a:close/>
                  <a:moveTo>
                    <a:pt x="50906" y="13269"/>
                  </a:moveTo>
                  <a:lnTo>
                    <a:pt x="37527" y="21342"/>
                  </a:lnTo>
                  <a:lnTo>
                    <a:pt x="37555" y="21397"/>
                  </a:lnTo>
                  <a:lnTo>
                    <a:pt x="51016" y="13449"/>
                  </a:lnTo>
                  <a:lnTo>
                    <a:pt x="50906" y="13269"/>
                  </a:lnTo>
                  <a:close/>
                  <a:moveTo>
                    <a:pt x="3727" y="13627"/>
                  </a:moveTo>
                  <a:cubicBezTo>
                    <a:pt x="3685" y="13682"/>
                    <a:pt x="3645" y="13751"/>
                    <a:pt x="3617" y="13819"/>
                  </a:cubicBezTo>
                  <a:lnTo>
                    <a:pt x="17189" y="21547"/>
                  </a:lnTo>
                  <a:lnTo>
                    <a:pt x="17216" y="21520"/>
                  </a:lnTo>
                  <a:lnTo>
                    <a:pt x="3727" y="13627"/>
                  </a:lnTo>
                  <a:close/>
                  <a:moveTo>
                    <a:pt x="51471" y="14246"/>
                  </a:moveTo>
                  <a:lnTo>
                    <a:pt x="37775" y="21782"/>
                  </a:lnTo>
                  <a:lnTo>
                    <a:pt x="37802" y="21822"/>
                  </a:lnTo>
                  <a:lnTo>
                    <a:pt x="51581" y="14439"/>
                  </a:lnTo>
                  <a:cubicBezTo>
                    <a:pt x="51539" y="14384"/>
                    <a:pt x="51511" y="14314"/>
                    <a:pt x="51471" y="14246"/>
                  </a:cubicBezTo>
                  <a:close/>
                  <a:moveTo>
                    <a:pt x="3177" y="14617"/>
                  </a:moveTo>
                  <a:cubicBezTo>
                    <a:pt x="3135" y="14686"/>
                    <a:pt x="3108" y="14754"/>
                    <a:pt x="3067" y="14824"/>
                  </a:cubicBezTo>
                  <a:lnTo>
                    <a:pt x="16956" y="21987"/>
                  </a:lnTo>
                  <a:lnTo>
                    <a:pt x="16969" y="21947"/>
                  </a:lnTo>
                  <a:lnTo>
                    <a:pt x="3177" y="14617"/>
                  </a:lnTo>
                  <a:close/>
                  <a:moveTo>
                    <a:pt x="51993" y="15249"/>
                  </a:moveTo>
                  <a:lnTo>
                    <a:pt x="38008" y="22207"/>
                  </a:lnTo>
                  <a:lnTo>
                    <a:pt x="38022" y="22262"/>
                  </a:lnTo>
                  <a:lnTo>
                    <a:pt x="52089" y="15456"/>
                  </a:lnTo>
                  <a:lnTo>
                    <a:pt x="51993" y="15249"/>
                  </a:lnTo>
                  <a:close/>
                  <a:moveTo>
                    <a:pt x="2655" y="15634"/>
                  </a:moveTo>
                  <a:lnTo>
                    <a:pt x="2572" y="15841"/>
                  </a:lnTo>
                  <a:lnTo>
                    <a:pt x="16736" y="22442"/>
                  </a:lnTo>
                  <a:lnTo>
                    <a:pt x="16749" y="22387"/>
                  </a:lnTo>
                  <a:lnTo>
                    <a:pt x="2655" y="15634"/>
                  </a:lnTo>
                  <a:close/>
                  <a:moveTo>
                    <a:pt x="52488" y="16309"/>
                  </a:moveTo>
                  <a:lnTo>
                    <a:pt x="38200" y="22634"/>
                  </a:lnTo>
                  <a:lnTo>
                    <a:pt x="38242" y="22717"/>
                  </a:lnTo>
                  <a:lnTo>
                    <a:pt x="52571" y="16474"/>
                  </a:lnTo>
                  <a:lnTo>
                    <a:pt x="52488" y="16309"/>
                  </a:lnTo>
                  <a:close/>
                  <a:moveTo>
                    <a:pt x="2187" y="16694"/>
                  </a:moveTo>
                  <a:lnTo>
                    <a:pt x="2104" y="16872"/>
                  </a:lnTo>
                  <a:lnTo>
                    <a:pt x="16529" y="22895"/>
                  </a:lnTo>
                  <a:lnTo>
                    <a:pt x="16556" y="22812"/>
                  </a:lnTo>
                  <a:lnTo>
                    <a:pt x="2187" y="16694"/>
                  </a:lnTo>
                  <a:close/>
                  <a:moveTo>
                    <a:pt x="52928" y="17354"/>
                  </a:moveTo>
                  <a:lnTo>
                    <a:pt x="38393" y="23088"/>
                  </a:lnTo>
                  <a:lnTo>
                    <a:pt x="38407" y="23143"/>
                  </a:lnTo>
                  <a:lnTo>
                    <a:pt x="53011" y="17560"/>
                  </a:lnTo>
                  <a:lnTo>
                    <a:pt x="52928" y="17354"/>
                  </a:lnTo>
                  <a:close/>
                  <a:moveTo>
                    <a:pt x="1760" y="17752"/>
                  </a:moveTo>
                  <a:lnTo>
                    <a:pt x="1692" y="17959"/>
                  </a:lnTo>
                  <a:lnTo>
                    <a:pt x="16351" y="23335"/>
                  </a:lnTo>
                  <a:lnTo>
                    <a:pt x="16378" y="23280"/>
                  </a:lnTo>
                  <a:lnTo>
                    <a:pt x="1760" y="17752"/>
                  </a:lnTo>
                  <a:close/>
                  <a:moveTo>
                    <a:pt x="53313" y="18399"/>
                  </a:moveTo>
                  <a:lnTo>
                    <a:pt x="38572" y="23569"/>
                  </a:lnTo>
                  <a:lnTo>
                    <a:pt x="38585" y="23610"/>
                  </a:lnTo>
                  <a:lnTo>
                    <a:pt x="53396" y="18605"/>
                  </a:lnTo>
                  <a:lnTo>
                    <a:pt x="53313" y="18399"/>
                  </a:lnTo>
                  <a:close/>
                  <a:moveTo>
                    <a:pt x="1375" y="18839"/>
                  </a:moveTo>
                  <a:lnTo>
                    <a:pt x="1320" y="19004"/>
                  </a:lnTo>
                  <a:lnTo>
                    <a:pt x="16186" y="23830"/>
                  </a:lnTo>
                  <a:lnTo>
                    <a:pt x="16213" y="23748"/>
                  </a:lnTo>
                  <a:lnTo>
                    <a:pt x="1375" y="18839"/>
                  </a:lnTo>
                  <a:close/>
                  <a:moveTo>
                    <a:pt x="53671" y="19499"/>
                  </a:moveTo>
                  <a:lnTo>
                    <a:pt x="38710" y="24023"/>
                  </a:lnTo>
                  <a:lnTo>
                    <a:pt x="38723" y="24064"/>
                  </a:lnTo>
                  <a:lnTo>
                    <a:pt x="53739" y="19705"/>
                  </a:lnTo>
                  <a:lnTo>
                    <a:pt x="53671" y="19499"/>
                  </a:lnTo>
                  <a:close/>
                  <a:moveTo>
                    <a:pt x="1045" y="19925"/>
                  </a:moveTo>
                  <a:lnTo>
                    <a:pt x="990" y="20145"/>
                  </a:lnTo>
                  <a:lnTo>
                    <a:pt x="16061" y="24257"/>
                  </a:lnTo>
                  <a:lnTo>
                    <a:pt x="16076" y="24215"/>
                  </a:lnTo>
                  <a:lnTo>
                    <a:pt x="1045" y="19925"/>
                  </a:lnTo>
                  <a:close/>
                  <a:moveTo>
                    <a:pt x="53986" y="20612"/>
                  </a:moveTo>
                  <a:lnTo>
                    <a:pt x="38847" y="24477"/>
                  </a:lnTo>
                  <a:lnTo>
                    <a:pt x="38860" y="24573"/>
                  </a:lnTo>
                  <a:lnTo>
                    <a:pt x="54028" y="20792"/>
                  </a:lnTo>
                  <a:lnTo>
                    <a:pt x="53986" y="20612"/>
                  </a:lnTo>
                  <a:close/>
                  <a:moveTo>
                    <a:pt x="757" y="21039"/>
                  </a:moveTo>
                  <a:lnTo>
                    <a:pt x="715" y="21217"/>
                  </a:lnTo>
                  <a:lnTo>
                    <a:pt x="15924" y="24765"/>
                  </a:lnTo>
                  <a:lnTo>
                    <a:pt x="15951" y="24669"/>
                  </a:lnTo>
                  <a:lnTo>
                    <a:pt x="757" y="21039"/>
                  </a:lnTo>
                  <a:close/>
                  <a:moveTo>
                    <a:pt x="54248" y="21727"/>
                  </a:moveTo>
                  <a:lnTo>
                    <a:pt x="38957" y="24958"/>
                  </a:lnTo>
                  <a:lnTo>
                    <a:pt x="38970" y="25054"/>
                  </a:lnTo>
                  <a:lnTo>
                    <a:pt x="54276" y="21892"/>
                  </a:lnTo>
                  <a:lnTo>
                    <a:pt x="54248" y="21727"/>
                  </a:lnTo>
                  <a:close/>
                  <a:moveTo>
                    <a:pt x="509" y="22167"/>
                  </a:moveTo>
                  <a:lnTo>
                    <a:pt x="482" y="22332"/>
                  </a:lnTo>
                  <a:lnTo>
                    <a:pt x="15828" y="25233"/>
                  </a:lnTo>
                  <a:lnTo>
                    <a:pt x="15855" y="25150"/>
                  </a:lnTo>
                  <a:lnTo>
                    <a:pt x="509" y="22167"/>
                  </a:lnTo>
                  <a:close/>
                  <a:moveTo>
                    <a:pt x="54454" y="22854"/>
                  </a:moveTo>
                  <a:lnTo>
                    <a:pt x="39040" y="25425"/>
                  </a:lnTo>
                  <a:lnTo>
                    <a:pt x="39053" y="25480"/>
                  </a:lnTo>
                  <a:lnTo>
                    <a:pt x="54496" y="23060"/>
                  </a:lnTo>
                  <a:lnTo>
                    <a:pt x="54454" y="22854"/>
                  </a:lnTo>
                  <a:close/>
                  <a:moveTo>
                    <a:pt x="317" y="23294"/>
                  </a:moveTo>
                  <a:lnTo>
                    <a:pt x="289" y="23459"/>
                  </a:lnTo>
                  <a:lnTo>
                    <a:pt x="15745" y="25728"/>
                  </a:lnTo>
                  <a:lnTo>
                    <a:pt x="15759" y="25632"/>
                  </a:lnTo>
                  <a:lnTo>
                    <a:pt x="317" y="23294"/>
                  </a:lnTo>
                  <a:close/>
                  <a:moveTo>
                    <a:pt x="54619" y="23982"/>
                  </a:moveTo>
                  <a:lnTo>
                    <a:pt x="39122" y="25920"/>
                  </a:lnTo>
                  <a:lnTo>
                    <a:pt x="39122" y="26003"/>
                  </a:lnTo>
                  <a:lnTo>
                    <a:pt x="54647" y="24160"/>
                  </a:lnTo>
                  <a:lnTo>
                    <a:pt x="54619" y="23982"/>
                  </a:lnTo>
                  <a:close/>
                  <a:moveTo>
                    <a:pt x="165" y="24422"/>
                  </a:moveTo>
                  <a:lnTo>
                    <a:pt x="152" y="24600"/>
                  </a:lnTo>
                  <a:lnTo>
                    <a:pt x="15690" y="26210"/>
                  </a:lnTo>
                  <a:lnTo>
                    <a:pt x="15704" y="26113"/>
                  </a:lnTo>
                  <a:lnTo>
                    <a:pt x="165" y="24422"/>
                  </a:lnTo>
                  <a:close/>
                  <a:moveTo>
                    <a:pt x="54743" y="25109"/>
                  </a:moveTo>
                  <a:lnTo>
                    <a:pt x="39163" y="26402"/>
                  </a:lnTo>
                  <a:lnTo>
                    <a:pt x="39177" y="26498"/>
                  </a:lnTo>
                  <a:lnTo>
                    <a:pt x="54757" y="25288"/>
                  </a:lnTo>
                  <a:lnTo>
                    <a:pt x="54743" y="25109"/>
                  </a:lnTo>
                  <a:close/>
                  <a:moveTo>
                    <a:pt x="69" y="25549"/>
                  </a:moveTo>
                  <a:lnTo>
                    <a:pt x="55" y="25728"/>
                  </a:lnTo>
                  <a:lnTo>
                    <a:pt x="15649" y="26705"/>
                  </a:lnTo>
                  <a:lnTo>
                    <a:pt x="15663" y="26608"/>
                  </a:lnTo>
                  <a:lnTo>
                    <a:pt x="69" y="25549"/>
                  </a:lnTo>
                  <a:close/>
                  <a:moveTo>
                    <a:pt x="54812" y="26250"/>
                  </a:moveTo>
                  <a:lnTo>
                    <a:pt x="39205" y="26897"/>
                  </a:lnTo>
                  <a:lnTo>
                    <a:pt x="39205" y="26993"/>
                  </a:lnTo>
                  <a:lnTo>
                    <a:pt x="54826" y="26430"/>
                  </a:lnTo>
                  <a:lnTo>
                    <a:pt x="54812" y="26250"/>
                  </a:lnTo>
                  <a:close/>
                  <a:moveTo>
                    <a:pt x="14" y="26690"/>
                  </a:moveTo>
                  <a:lnTo>
                    <a:pt x="14" y="26870"/>
                  </a:lnTo>
                  <a:lnTo>
                    <a:pt x="15635" y="27185"/>
                  </a:lnTo>
                  <a:lnTo>
                    <a:pt x="15635" y="27103"/>
                  </a:lnTo>
                  <a:lnTo>
                    <a:pt x="14" y="26690"/>
                  </a:lnTo>
                  <a:close/>
                  <a:moveTo>
                    <a:pt x="39218" y="27392"/>
                  </a:moveTo>
                  <a:lnTo>
                    <a:pt x="39205" y="27515"/>
                  </a:lnTo>
                  <a:lnTo>
                    <a:pt x="54839" y="27598"/>
                  </a:lnTo>
                  <a:lnTo>
                    <a:pt x="54839" y="27392"/>
                  </a:lnTo>
                  <a:close/>
                  <a:moveTo>
                    <a:pt x="15635" y="27585"/>
                  </a:moveTo>
                  <a:lnTo>
                    <a:pt x="0" y="27832"/>
                  </a:lnTo>
                  <a:lnTo>
                    <a:pt x="14" y="28010"/>
                  </a:lnTo>
                  <a:lnTo>
                    <a:pt x="15635" y="27680"/>
                  </a:lnTo>
                  <a:lnTo>
                    <a:pt x="15635" y="27585"/>
                  </a:lnTo>
                  <a:close/>
                  <a:moveTo>
                    <a:pt x="39205" y="27915"/>
                  </a:moveTo>
                  <a:lnTo>
                    <a:pt x="39190" y="28010"/>
                  </a:lnTo>
                  <a:lnTo>
                    <a:pt x="54812" y="28740"/>
                  </a:lnTo>
                  <a:lnTo>
                    <a:pt x="54812" y="28560"/>
                  </a:lnTo>
                  <a:lnTo>
                    <a:pt x="39205" y="27915"/>
                  </a:lnTo>
                  <a:close/>
                  <a:moveTo>
                    <a:pt x="15649" y="28080"/>
                  </a:moveTo>
                  <a:lnTo>
                    <a:pt x="42" y="28973"/>
                  </a:lnTo>
                  <a:lnTo>
                    <a:pt x="55" y="29152"/>
                  </a:lnTo>
                  <a:lnTo>
                    <a:pt x="15649" y="28175"/>
                  </a:lnTo>
                  <a:lnTo>
                    <a:pt x="15649" y="28080"/>
                  </a:lnTo>
                  <a:close/>
                  <a:moveTo>
                    <a:pt x="39177" y="28410"/>
                  </a:moveTo>
                  <a:lnTo>
                    <a:pt x="39163" y="28492"/>
                  </a:lnTo>
                  <a:lnTo>
                    <a:pt x="54729" y="29867"/>
                  </a:lnTo>
                  <a:lnTo>
                    <a:pt x="54743" y="29702"/>
                  </a:lnTo>
                  <a:lnTo>
                    <a:pt x="39177" y="28410"/>
                  </a:lnTo>
                  <a:close/>
                  <a:moveTo>
                    <a:pt x="15690" y="28575"/>
                  </a:moveTo>
                  <a:lnTo>
                    <a:pt x="138" y="30101"/>
                  </a:lnTo>
                  <a:lnTo>
                    <a:pt x="152" y="30280"/>
                  </a:lnTo>
                  <a:lnTo>
                    <a:pt x="15690" y="28670"/>
                  </a:lnTo>
                  <a:lnTo>
                    <a:pt x="15690" y="28575"/>
                  </a:lnTo>
                  <a:close/>
                  <a:moveTo>
                    <a:pt x="39122" y="28890"/>
                  </a:moveTo>
                  <a:lnTo>
                    <a:pt x="39108" y="28987"/>
                  </a:lnTo>
                  <a:lnTo>
                    <a:pt x="54606" y="31008"/>
                  </a:lnTo>
                  <a:lnTo>
                    <a:pt x="54633" y="30830"/>
                  </a:lnTo>
                  <a:lnTo>
                    <a:pt x="39122" y="28890"/>
                  </a:lnTo>
                  <a:close/>
                  <a:moveTo>
                    <a:pt x="15745" y="29055"/>
                  </a:moveTo>
                  <a:lnTo>
                    <a:pt x="262" y="31242"/>
                  </a:lnTo>
                  <a:lnTo>
                    <a:pt x="289" y="31407"/>
                  </a:lnTo>
                  <a:lnTo>
                    <a:pt x="15759" y="29152"/>
                  </a:lnTo>
                  <a:lnTo>
                    <a:pt x="15745" y="29055"/>
                  </a:lnTo>
                  <a:close/>
                  <a:moveTo>
                    <a:pt x="39053" y="29372"/>
                  </a:moveTo>
                  <a:lnTo>
                    <a:pt x="39040" y="29427"/>
                  </a:lnTo>
                  <a:lnTo>
                    <a:pt x="54427" y="32177"/>
                  </a:lnTo>
                  <a:lnTo>
                    <a:pt x="54468" y="31957"/>
                  </a:lnTo>
                  <a:lnTo>
                    <a:pt x="39053" y="29372"/>
                  </a:lnTo>
                  <a:close/>
                  <a:moveTo>
                    <a:pt x="15814" y="29537"/>
                  </a:moveTo>
                  <a:lnTo>
                    <a:pt x="454" y="32370"/>
                  </a:lnTo>
                  <a:lnTo>
                    <a:pt x="482" y="32535"/>
                  </a:lnTo>
                  <a:lnTo>
                    <a:pt x="15841" y="29633"/>
                  </a:lnTo>
                  <a:lnTo>
                    <a:pt x="15814" y="29537"/>
                  </a:lnTo>
                  <a:close/>
                  <a:moveTo>
                    <a:pt x="38957" y="29853"/>
                  </a:moveTo>
                  <a:lnTo>
                    <a:pt x="38943" y="29950"/>
                  </a:lnTo>
                  <a:lnTo>
                    <a:pt x="54221" y="33263"/>
                  </a:lnTo>
                  <a:lnTo>
                    <a:pt x="54248" y="33085"/>
                  </a:lnTo>
                  <a:lnTo>
                    <a:pt x="38957" y="29853"/>
                  </a:lnTo>
                  <a:close/>
                  <a:moveTo>
                    <a:pt x="15911" y="30018"/>
                  </a:moveTo>
                  <a:lnTo>
                    <a:pt x="674" y="33483"/>
                  </a:lnTo>
                  <a:lnTo>
                    <a:pt x="715" y="33663"/>
                  </a:lnTo>
                  <a:lnTo>
                    <a:pt x="15938" y="30115"/>
                  </a:lnTo>
                  <a:lnTo>
                    <a:pt x="15911" y="30018"/>
                  </a:lnTo>
                  <a:close/>
                  <a:moveTo>
                    <a:pt x="38847" y="30321"/>
                  </a:moveTo>
                  <a:lnTo>
                    <a:pt x="38833" y="30417"/>
                  </a:lnTo>
                  <a:lnTo>
                    <a:pt x="53946" y="34378"/>
                  </a:lnTo>
                  <a:lnTo>
                    <a:pt x="53986" y="34198"/>
                  </a:lnTo>
                  <a:lnTo>
                    <a:pt x="38847" y="30321"/>
                  </a:lnTo>
                  <a:close/>
                  <a:moveTo>
                    <a:pt x="16048" y="30527"/>
                  </a:moveTo>
                  <a:lnTo>
                    <a:pt x="949" y="34556"/>
                  </a:lnTo>
                  <a:cubicBezTo>
                    <a:pt x="963" y="34625"/>
                    <a:pt x="977" y="34708"/>
                    <a:pt x="1004" y="34776"/>
                  </a:cubicBezTo>
                  <a:lnTo>
                    <a:pt x="16061" y="30582"/>
                  </a:lnTo>
                  <a:lnTo>
                    <a:pt x="16048" y="30527"/>
                  </a:lnTo>
                  <a:close/>
                  <a:moveTo>
                    <a:pt x="38723" y="30788"/>
                  </a:moveTo>
                  <a:lnTo>
                    <a:pt x="38695" y="30871"/>
                  </a:lnTo>
                  <a:lnTo>
                    <a:pt x="53629" y="35491"/>
                  </a:lnTo>
                  <a:lnTo>
                    <a:pt x="53684" y="35313"/>
                  </a:lnTo>
                  <a:lnTo>
                    <a:pt x="38723" y="30788"/>
                  </a:lnTo>
                  <a:close/>
                  <a:moveTo>
                    <a:pt x="16171" y="30995"/>
                  </a:moveTo>
                  <a:lnTo>
                    <a:pt x="1265" y="35670"/>
                  </a:lnTo>
                  <a:cubicBezTo>
                    <a:pt x="1293" y="35738"/>
                    <a:pt x="1307" y="35808"/>
                    <a:pt x="1334" y="35876"/>
                  </a:cubicBezTo>
                  <a:lnTo>
                    <a:pt x="16199" y="31036"/>
                  </a:lnTo>
                  <a:lnTo>
                    <a:pt x="16171" y="30995"/>
                  </a:lnTo>
                  <a:close/>
                  <a:moveTo>
                    <a:pt x="38572" y="31256"/>
                  </a:moveTo>
                  <a:lnTo>
                    <a:pt x="38545" y="31338"/>
                  </a:lnTo>
                  <a:lnTo>
                    <a:pt x="53271" y="36578"/>
                  </a:lnTo>
                  <a:lnTo>
                    <a:pt x="53326" y="36398"/>
                  </a:lnTo>
                  <a:lnTo>
                    <a:pt x="38572" y="31256"/>
                  </a:lnTo>
                  <a:close/>
                  <a:moveTo>
                    <a:pt x="16323" y="31435"/>
                  </a:moveTo>
                  <a:lnTo>
                    <a:pt x="1637" y="36756"/>
                  </a:lnTo>
                  <a:lnTo>
                    <a:pt x="1705" y="36935"/>
                  </a:lnTo>
                  <a:lnTo>
                    <a:pt x="16364" y="31517"/>
                  </a:lnTo>
                  <a:lnTo>
                    <a:pt x="16323" y="31435"/>
                  </a:lnTo>
                  <a:close/>
                  <a:moveTo>
                    <a:pt x="38393" y="31737"/>
                  </a:moveTo>
                  <a:lnTo>
                    <a:pt x="38365" y="31820"/>
                  </a:lnTo>
                  <a:lnTo>
                    <a:pt x="52873" y="37623"/>
                  </a:lnTo>
                  <a:lnTo>
                    <a:pt x="52941" y="37444"/>
                  </a:lnTo>
                  <a:lnTo>
                    <a:pt x="38393" y="31737"/>
                  </a:lnTo>
                  <a:close/>
                  <a:moveTo>
                    <a:pt x="16516" y="31902"/>
                  </a:moveTo>
                  <a:lnTo>
                    <a:pt x="2049" y="37815"/>
                  </a:lnTo>
                  <a:lnTo>
                    <a:pt x="2118" y="37994"/>
                  </a:lnTo>
                  <a:lnTo>
                    <a:pt x="16543" y="31971"/>
                  </a:lnTo>
                  <a:lnTo>
                    <a:pt x="16516" y="31902"/>
                  </a:lnTo>
                  <a:close/>
                  <a:moveTo>
                    <a:pt x="38215" y="32177"/>
                  </a:moveTo>
                  <a:lnTo>
                    <a:pt x="38173" y="32260"/>
                  </a:lnTo>
                  <a:lnTo>
                    <a:pt x="52419" y="38695"/>
                  </a:lnTo>
                  <a:lnTo>
                    <a:pt x="52488" y="38530"/>
                  </a:lnTo>
                  <a:lnTo>
                    <a:pt x="38215" y="32177"/>
                  </a:lnTo>
                  <a:close/>
                  <a:moveTo>
                    <a:pt x="16708" y="32356"/>
                  </a:moveTo>
                  <a:lnTo>
                    <a:pt x="2503" y="38860"/>
                  </a:lnTo>
                  <a:lnTo>
                    <a:pt x="2585" y="39053"/>
                  </a:lnTo>
                  <a:lnTo>
                    <a:pt x="16736" y="32411"/>
                  </a:lnTo>
                  <a:lnTo>
                    <a:pt x="16708" y="32356"/>
                  </a:lnTo>
                  <a:close/>
                  <a:moveTo>
                    <a:pt x="38008" y="32631"/>
                  </a:moveTo>
                  <a:lnTo>
                    <a:pt x="37967" y="32713"/>
                  </a:lnTo>
                  <a:lnTo>
                    <a:pt x="51938" y="39713"/>
                  </a:lnTo>
                  <a:lnTo>
                    <a:pt x="52006" y="39548"/>
                  </a:lnTo>
                  <a:lnTo>
                    <a:pt x="38008" y="32631"/>
                  </a:lnTo>
                  <a:close/>
                  <a:moveTo>
                    <a:pt x="16914" y="32783"/>
                  </a:moveTo>
                  <a:lnTo>
                    <a:pt x="2998" y="39891"/>
                  </a:lnTo>
                  <a:lnTo>
                    <a:pt x="3095" y="40071"/>
                  </a:lnTo>
                  <a:lnTo>
                    <a:pt x="16956" y="32851"/>
                  </a:lnTo>
                  <a:lnTo>
                    <a:pt x="16914" y="32783"/>
                  </a:lnTo>
                  <a:close/>
                  <a:moveTo>
                    <a:pt x="37775" y="33071"/>
                  </a:moveTo>
                  <a:lnTo>
                    <a:pt x="37733" y="33140"/>
                  </a:lnTo>
                  <a:lnTo>
                    <a:pt x="51401" y="40731"/>
                  </a:lnTo>
                  <a:lnTo>
                    <a:pt x="51484" y="40566"/>
                  </a:lnTo>
                  <a:lnTo>
                    <a:pt x="37775" y="33071"/>
                  </a:lnTo>
                  <a:close/>
                  <a:moveTo>
                    <a:pt x="17161" y="33236"/>
                  </a:moveTo>
                  <a:lnTo>
                    <a:pt x="3520" y="40868"/>
                  </a:lnTo>
                  <a:lnTo>
                    <a:pt x="3630" y="41061"/>
                  </a:lnTo>
                  <a:lnTo>
                    <a:pt x="17189" y="33291"/>
                  </a:lnTo>
                  <a:lnTo>
                    <a:pt x="17161" y="33236"/>
                  </a:lnTo>
                  <a:close/>
                  <a:moveTo>
                    <a:pt x="37527" y="33498"/>
                  </a:moveTo>
                  <a:lnTo>
                    <a:pt x="37485" y="33566"/>
                  </a:lnTo>
                  <a:lnTo>
                    <a:pt x="50824" y="41706"/>
                  </a:lnTo>
                  <a:lnTo>
                    <a:pt x="50921" y="41556"/>
                  </a:lnTo>
                  <a:lnTo>
                    <a:pt x="37527" y="33498"/>
                  </a:lnTo>
                  <a:close/>
                  <a:moveTo>
                    <a:pt x="17396" y="33621"/>
                  </a:moveTo>
                  <a:lnTo>
                    <a:pt x="4125" y="41886"/>
                  </a:lnTo>
                  <a:lnTo>
                    <a:pt x="4222" y="42036"/>
                  </a:lnTo>
                  <a:lnTo>
                    <a:pt x="17436" y="33703"/>
                  </a:lnTo>
                  <a:lnTo>
                    <a:pt x="17396" y="33621"/>
                  </a:lnTo>
                  <a:close/>
                  <a:moveTo>
                    <a:pt x="37265" y="33910"/>
                  </a:moveTo>
                  <a:lnTo>
                    <a:pt x="37238" y="33951"/>
                  </a:lnTo>
                  <a:lnTo>
                    <a:pt x="50178" y="42711"/>
                  </a:lnTo>
                  <a:cubicBezTo>
                    <a:pt x="50219" y="42641"/>
                    <a:pt x="50261" y="42586"/>
                    <a:pt x="50316" y="42518"/>
                  </a:cubicBezTo>
                  <a:lnTo>
                    <a:pt x="37265" y="33910"/>
                  </a:lnTo>
                  <a:close/>
                  <a:moveTo>
                    <a:pt x="17684" y="34061"/>
                  </a:moveTo>
                  <a:lnTo>
                    <a:pt x="4730" y="42806"/>
                  </a:lnTo>
                  <a:cubicBezTo>
                    <a:pt x="4772" y="42876"/>
                    <a:pt x="4813" y="42931"/>
                    <a:pt x="4855" y="42999"/>
                  </a:cubicBezTo>
                  <a:lnTo>
                    <a:pt x="17698" y="34103"/>
                  </a:lnTo>
                  <a:lnTo>
                    <a:pt x="17684" y="34061"/>
                  </a:lnTo>
                  <a:close/>
                  <a:moveTo>
                    <a:pt x="36977" y="34323"/>
                  </a:moveTo>
                  <a:lnTo>
                    <a:pt x="36950" y="34363"/>
                  </a:lnTo>
                  <a:lnTo>
                    <a:pt x="49531" y="43632"/>
                  </a:lnTo>
                  <a:cubicBezTo>
                    <a:pt x="49573" y="43577"/>
                    <a:pt x="49628" y="43508"/>
                    <a:pt x="49669" y="43453"/>
                  </a:cubicBezTo>
                  <a:lnTo>
                    <a:pt x="36977" y="34323"/>
                  </a:lnTo>
                  <a:close/>
                  <a:moveTo>
                    <a:pt x="17946" y="34446"/>
                  </a:moveTo>
                  <a:lnTo>
                    <a:pt x="5405" y="43756"/>
                  </a:lnTo>
                  <a:lnTo>
                    <a:pt x="5515" y="43907"/>
                  </a:lnTo>
                  <a:lnTo>
                    <a:pt x="18001" y="34501"/>
                  </a:lnTo>
                  <a:lnTo>
                    <a:pt x="17946" y="34446"/>
                  </a:lnTo>
                  <a:close/>
                  <a:moveTo>
                    <a:pt x="36702" y="34693"/>
                  </a:moveTo>
                  <a:lnTo>
                    <a:pt x="36660" y="34748"/>
                  </a:lnTo>
                  <a:lnTo>
                    <a:pt x="48844" y="44539"/>
                  </a:lnTo>
                  <a:lnTo>
                    <a:pt x="48968" y="44374"/>
                  </a:lnTo>
                  <a:lnTo>
                    <a:pt x="36702" y="34693"/>
                  </a:lnTo>
                  <a:close/>
                  <a:moveTo>
                    <a:pt x="18261" y="34845"/>
                  </a:moveTo>
                  <a:lnTo>
                    <a:pt x="6092" y="44649"/>
                  </a:lnTo>
                  <a:cubicBezTo>
                    <a:pt x="6133" y="44704"/>
                    <a:pt x="6188" y="44759"/>
                    <a:pt x="6230" y="44828"/>
                  </a:cubicBezTo>
                  <a:lnTo>
                    <a:pt x="18289" y="34873"/>
                  </a:lnTo>
                  <a:lnTo>
                    <a:pt x="18261" y="34845"/>
                  </a:lnTo>
                  <a:close/>
                  <a:moveTo>
                    <a:pt x="36385" y="35078"/>
                  </a:moveTo>
                  <a:lnTo>
                    <a:pt x="36358" y="35120"/>
                  </a:lnTo>
                  <a:lnTo>
                    <a:pt x="48101" y="45419"/>
                  </a:lnTo>
                  <a:cubicBezTo>
                    <a:pt x="48156" y="45364"/>
                    <a:pt x="48198" y="45309"/>
                    <a:pt x="48253" y="45254"/>
                  </a:cubicBezTo>
                  <a:lnTo>
                    <a:pt x="36385" y="35078"/>
                  </a:lnTo>
                  <a:close/>
                  <a:moveTo>
                    <a:pt x="18551" y="35203"/>
                  </a:moveTo>
                  <a:lnTo>
                    <a:pt x="6848" y="45543"/>
                  </a:lnTo>
                  <a:lnTo>
                    <a:pt x="6972" y="45681"/>
                  </a:lnTo>
                  <a:lnTo>
                    <a:pt x="18606" y="35258"/>
                  </a:lnTo>
                  <a:lnTo>
                    <a:pt x="18551" y="35203"/>
                  </a:lnTo>
                  <a:close/>
                  <a:moveTo>
                    <a:pt x="36055" y="35463"/>
                  </a:moveTo>
                  <a:lnTo>
                    <a:pt x="36000" y="35518"/>
                  </a:lnTo>
                  <a:lnTo>
                    <a:pt x="47358" y="46231"/>
                  </a:lnTo>
                  <a:lnTo>
                    <a:pt x="47496" y="46094"/>
                  </a:lnTo>
                  <a:lnTo>
                    <a:pt x="36055" y="35463"/>
                  </a:lnTo>
                  <a:close/>
                  <a:moveTo>
                    <a:pt x="18894" y="35560"/>
                  </a:moveTo>
                  <a:lnTo>
                    <a:pt x="7605" y="46369"/>
                  </a:lnTo>
                  <a:lnTo>
                    <a:pt x="7742" y="46506"/>
                  </a:lnTo>
                  <a:lnTo>
                    <a:pt x="18949" y="35615"/>
                  </a:lnTo>
                  <a:lnTo>
                    <a:pt x="18894" y="35560"/>
                  </a:lnTo>
                  <a:close/>
                  <a:moveTo>
                    <a:pt x="35725" y="35793"/>
                  </a:moveTo>
                  <a:lnTo>
                    <a:pt x="35643" y="35876"/>
                  </a:lnTo>
                  <a:lnTo>
                    <a:pt x="46575" y="47042"/>
                  </a:lnTo>
                  <a:lnTo>
                    <a:pt x="46685" y="46932"/>
                  </a:lnTo>
                  <a:lnTo>
                    <a:pt x="35725" y="35793"/>
                  </a:lnTo>
                  <a:close/>
                  <a:moveTo>
                    <a:pt x="19224" y="35903"/>
                  </a:moveTo>
                  <a:lnTo>
                    <a:pt x="8430" y="47194"/>
                  </a:lnTo>
                  <a:lnTo>
                    <a:pt x="8540" y="47304"/>
                  </a:lnTo>
                  <a:lnTo>
                    <a:pt x="19306" y="35973"/>
                  </a:lnTo>
                  <a:lnTo>
                    <a:pt x="19224" y="35903"/>
                  </a:lnTo>
                  <a:close/>
                  <a:moveTo>
                    <a:pt x="35354" y="36138"/>
                  </a:moveTo>
                  <a:lnTo>
                    <a:pt x="35258" y="36233"/>
                  </a:lnTo>
                  <a:lnTo>
                    <a:pt x="45763" y="47799"/>
                  </a:lnTo>
                  <a:lnTo>
                    <a:pt x="45873" y="47702"/>
                  </a:lnTo>
                  <a:lnTo>
                    <a:pt x="35354" y="36138"/>
                  </a:lnTo>
                  <a:close/>
                  <a:moveTo>
                    <a:pt x="19596" y="36248"/>
                  </a:moveTo>
                  <a:lnTo>
                    <a:pt x="9255" y="47949"/>
                  </a:lnTo>
                  <a:lnTo>
                    <a:pt x="9393" y="48087"/>
                  </a:lnTo>
                  <a:lnTo>
                    <a:pt x="19651" y="36288"/>
                  </a:lnTo>
                  <a:lnTo>
                    <a:pt x="19596" y="36248"/>
                  </a:lnTo>
                  <a:close/>
                  <a:moveTo>
                    <a:pt x="34983" y="36468"/>
                  </a:moveTo>
                  <a:lnTo>
                    <a:pt x="34942" y="36495"/>
                  </a:lnTo>
                  <a:lnTo>
                    <a:pt x="44843" y="48596"/>
                  </a:lnTo>
                  <a:cubicBezTo>
                    <a:pt x="44898" y="48541"/>
                    <a:pt x="44953" y="48499"/>
                    <a:pt x="45021" y="48444"/>
                  </a:cubicBezTo>
                  <a:lnTo>
                    <a:pt x="34983" y="36468"/>
                  </a:lnTo>
                  <a:close/>
                  <a:moveTo>
                    <a:pt x="19994" y="36591"/>
                  </a:moveTo>
                  <a:lnTo>
                    <a:pt x="10093" y="48664"/>
                  </a:lnTo>
                  <a:cubicBezTo>
                    <a:pt x="10148" y="48719"/>
                    <a:pt x="10203" y="48761"/>
                    <a:pt x="10273" y="48816"/>
                  </a:cubicBezTo>
                  <a:lnTo>
                    <a:pt x="20036" y="36619"/>
                  </a:lnTo>
                  <a:lnTo>
                    <a:pt x="19994" y="36591"/>
                  </a:lnTo>
                  <a:close/>
                  <a:moveTo>
                    <a:pt x="34598" y="36784"/>
                  </a:moveTo>
                  <a:lnTo>
                    <a:pt x="34529" y="36825"/>
                  </a:lnTo>
                  <a:lnTo>
                    <a:pt x="43976" y="49269"/>
                  </a:lnTo>
                  <a:lnTo>
                    <a:pt x="44141" y="49159"/>
                  </a:lnTo>
                  <a:lnTo>
                    <a:pt x="34598" y="36784"/>
                  </a:lnTo>
                  <a:close/>
                  <a:moveTo>
                    <a:pt x="20366" y="36866"/>
                  </a:moveTo>
                  <a:lnTo>
                    <a:pt x="11001" y="49379"/>
                  </a:lnTo>
                  <a:lnTo>
                    <a:pt x="11166" y="49504"/>
                  </a:lnTo>
                  <a:lnTo>
                    <a:pt x="20434" y="36921"/>
                  </a:lnTo>
                  <a:lnTo>
                    <a:pt x="20366" y="36866"/>
                  </a:lnTo>
                  <a:close/>
                  <a:moveTo>
                    <a:pt x="34213" y="37059"/>
                  </a:moveTo>
                  <a:lnTo>
                    <a:pt x="34144" y="37100"/>
                  </a:lnTo>
                  <a:lnTo>
                    <a:pt x="43041" y="49957"/>
                  </a:lnTo>
                  <a:lnTo>
                    <a:pt x="43192" y="49847"/>
                  </a:lnTo>
                  <a:lnTo>
                    <a:pt x="34213" y="37059"/>
                  </a:lnTo>
                  <a:close/>
                  <a:moveTo>
                    <a:pt x="20778" y="37169"/>
                  </a:moveTo>
                  <a:lnTo>
                    <a:pt x="11923" y="50039"/>
                  </a:lnTo>
                  <a:cubicBezTo>
                    <a:pt x="11991" y="50081"/>
                    <a:pt x="12046" y="50122"/>
                    <a:pt x="12115" y="50164"/>
                  </a:cubicBezTo>
                  <a:lnTo>
                    <a:pt x="20819" y="37196"/>
                  </a:lnTo>
                  <a:lnTo>
                    <a:pt x="20778" y="37169"/>
                  </a:lnTo>
                  <a:close/>
                  <a:moveTo>
                    <a:pt x="33787" y="37348"/>
                  </a:moveTo>
                  <a:lnTo>
                    <a:pt x="33745" y="37375"/>
                  </a:lnTo>
                  <a:lnTo>
                    <a:pt x="42092" y="50590"/>
                  </a:lnTo>
                  <a:cubicBezTo>
                    <a:pt x="42161" y="50549"/>
                    <a:pt x="42216" y="50507"/>
                    <a:pt x="42285" y="50466"/>
                  </a:cubicBezTo>
                  <a:lnTo>
                    <a:pt x="33787" y="37348"/>
                  </a:lnTo>
                  <a:close/>
                  <a:moveTo>
                    <a:pt x="21191" y="37430"/>
                  </a:moveTo>
                  <a:lnTo>
                    <a:pt x="12885" y="50672"/>
                  </a:lnTo>
                  <a:lnTo>
                    <a:pt x="13050" y="50769"/>
                  </a:lnTo>
                  <a:lnTo>
                    <a:pt x="21259" y="37471"/>
                  </a:lnTo>
                  <a:lnTo>
                    <a:pt x="21191" y="37430"/>
                  </a:lnTo>
                  <a:close/>
                  <a:moveTo>
                    <a:pt x="33360" y="37609"/>
                  </a:moveTo>
                  <a:lnTo>
                    <a:pt x="33332" y="37623"/>
                  </a:lnTo>
                  <a:lnTo>
                    <a:pt x="41116" y="51181"/>
                  </a:lnTo>
                  <a:cubicBezTo>
                    <a:pt x="41185" y="51140"/>
                    <a:pt x="41240" y="51099"/>
                    <a:pt x="41308" y="51057"/>
                  </a:cubicBezTo>
                  <a:lnTo>
                    <a:pt x="33360" y="37609"/>
                  </a:lnTo>
                  <a:close/>
                  <a:moveTo>
                    <a:pt x="21603" y="37678"/>
                  </a:moveTo>
                  <a:lnTo>
                    <a:pt x="13875" y="51264"/>
                  </a:lnTo>
                  <a:lnTo>
                    <a:pt x="14026" y="51346"/>
                  </a:lnTo>
                  <a:lnTo>
                    <a:pt x="21686" y="37733"/>
                  </a:lnTo>
                  <a:lnTo>
                    <a:pt x="21603" y="37678"/>
                  </a:lnTo>
                  <a:close/>
                  <a:moveTo>
                    <a:pt x="32947" y="37843"/>
                  </a:moveTo>
                  <a:lnTo>
                    <a:pt x="32907" y="37870"/>
                  </a:lnTo>
                  <a:lnTo>
                    <a:pt x="40112" y="51731"/>
                  </a:lnTo>
                  <a:cubicBezTo>
                    <a:pt x="40180" y="51690"/>
                    <a:pt x="40250" y="51662"/>
                    <a:pt x="40318" y="51621"/>
                  </a:cubicBezTo>
                  <a:lnTo>
                    <a:pt x="32947" y="37843"/>
                  </a:lnTo>
                  <a:close/>
                  <a:moveTo>
                    <a:pt x="22029" y="37911"/>
                  </a:moveTo>
                  <a:lnTo>
                    <a:pt x="14879" y="51814"/>
                  </a:lnTo>
                  <a:lnTo>
                    <a:pt x="15030" y="51882"/>
                  </a:lnTo>
                  <a:lnTo>
                    <a:pt x="22126" y="37953"/>
                  </a:lnTo>
                  <a:lnTo>
                    <a:pt x="22029" y="37911"/>
                  </a:lnTo>
                  <a:close/>
                  <a:moveTo>
                    <a:pt x="32507" y="38063"/>
                  </a:moveTo>
                  <a:lnTo>
                    <a:pt x="32452" y="38090"/>
                  </a:lnTo>
                  <a:lnTo>
                    <a:pt x="39108" y="52226"/>
                  </a:lnTo>
                  <a:lnTo>
                    <a:pt x="39300" y="52144"/>
                  </a:lnTo>
                  <a:lnTo>
                    <a:pt x="32507" y="38063"/>
                  </a:lnTo>
                  <a:close/>
                  <a:moveTo>
                    <a:pt x="22483" y="38131"/>
                  </a:moveTo>
                  <a:lnTo>
                    <a:pt x="15896" y="52295"/>
                  </a:lnTo>
                  <a:cubicBezTo>
                    <a:pt x="15966" y="52336"/>
                    <a:pt x="16021" y="52364"/>
                    <a:pt x="16089" y="52391"/>
                  </a:cubicBezTo>
                  <a:lnTo>
                    <a:pt x="22538" y="38159"/>
                  </a:lnTo>
                  <a:lnTo>
                    <a:pt x="22483" y="38131"/>
                  </a:lnTo>
                  <a:close/>
                  <a:moveTo>
                    <a:pt x="32082" y="38255"/>
                  </a:moveTo>
                  <a:lnTo>
                    <a:pt x="32040" y="38269"/>
                  </a:lnTo>
                  <a:lnTo>
                    <a:pt x="38035" y="52707"/>
                  </a:lnTo>
                  <a:cubicBezTo>
                    <a:pt x="38105" y="52680"/>
                    <a:pt x="38173" y="52652"/>
                    <a:pt x="38242" y="52611"/>
                  </a:cubicBezTo>
                  <a:lnTo>
                    <a:pt x="32082" y="38255"/>
                  </a:lnTo>
                  <a:close/>
                  <a:moveTo>
                    <a:pt x="22924" y="38324"/>
                  </a:moveTo>
                  <a:lnTo>
                    <a:pt x="16956" y="52762"/>
                  </a:lnTo>
                  <a:lnTo>
                    <a:pt x="17134" y="52845"/>
                  </a:lnTo>
                  <a:lnTo>
                    <a:pt x="23006" y="38351"/>
                  </a:lnTo>
                  <a:lnTo>
                    <a:pt x="22924" y="38324"/>
                  </a:lnTo>
                  <a:close/>
                  <a:moveTo>
                    <a:pt x="31627" y="38448"/>
                  </a:moveTo>
                  <a:lnTo>
                    <a:pt x="31532" y="38475"/>
                  </a:lnTo>
                  <a:lnTo>
                    <a:pt x="37032" y="53107"/>
                  </a:lnTo>
                  <a:lnTo>
                    <a:pt x="37197" y="53037"/>
                  </a:lnTo>
                  <a:lnTo>
                    <a:pt x="31627" y="38448"/>
                  </a:lnTo>
                  <a:close/>
                  <a:moveTo>
                    <a:pt x="23404" y="38516"/>
                  </a:moveTo>
                  <a:lnTo>
                    <a:pt x="18001" y="53175"/>
                  </a:lnTo>
                  <a:cubicBezTo>
                    <a:pt x="18069" y="53202"/>
                    <a:pt x="18138" y="53230"/>
                    <a:pt x="18221" y="53257"/>
                  </a:cubicBezTo>
                  <a:lnTo>
                    <a:pt x="23446" y="38530"/>
                  </a:lnTo>
                  <a:lnTo>
                    <a:pt x="23404" y="38516"/>
                  </a:lnTo>
                  <a:close/>
                  <a:moveTo>
                    <a:pt x="31187" y="38599"/>
                  </a:moveTo>
                  <a:lnTo>
                    <a:pt x="31092" y="38626"/>
                  </a:lnTo>
                  <a:lnTo>
                    <a:pt x="35932" y="53492"/>
                  </a:lnTo>
                  <a:lnTo>
                    <a:pt x="36097" y="53437"/>
                  </a:lnTo>
                  <a:lnTo>
                    <a:pt x="31187" y="38599"/>
                  </a:lnTo>
                  <a:close/>
                  <a:moveTo>
                    <a:pt x="23859" y="38668"/>
                  </a:moveTo>
                  <a:lnTo>
                    <a:pt x="19086" y="53547"/>
                  </a:lnTo>
                  <a:lnTo>
                    <a:pt x="19279" y="53602"/>
                  </a:lnTo>
                  <a:lnTo>
                    <a:pt x="23927" y="38695"/>
                  </a:lnTo>
                  <a:lnTo>
                    <a:pt x="23859" y="38668"/>
                  </a:lnTo>
                  <a:close/>
                  <a:moveTo>
                    <a:pt x="30679" y="38750"/>
                  </a:moveTo>
                  <a:lnTo>
                    <a:pt x="30637" y="38764"/>
                  </a:lnTo>
                  <a:lnTo>
                    <a:pt x="34832" y="53822"/>
                  </a:lnTo>
                  <a:cubicBezTo>
                    <a:pt x="34900" y="53807"/>
                    <a:pt x="34969" y="53780"/>
                    <a:pt x="35038" y="53767"/>
                  </a:cubicBezTo>
                  <a:lnTo>
                    <a:pt x="30679" y="38750"/>
                  </a:lnTo>
                  <a:close/>
                  <a:moveTo>
                    <a:pt x="24312" y="38805"/>
                  </a:moveTo>
                  <a:lnTo>
                    <a:pt x="20201" y="53877"/>
                  </a:lnTo>
                  <a:lnTo>
                    <a:pt x="20366" y="53917"/>
                  </a:lnTo>
                  <a:lnTo>
                    <a:pt x="24409" y="38819"/>
                  </a:lnTo>
                  <a:lnTo>
                    <a:pt x="24312" y="38805"/>
                  </a:lnTo>
                  <a:close/>
                  <a:moveTo>
                    <a:pt x="30212" y="38874"/>
                  </a:moveTo>
                  <a:lnTo>
                    <a:pt x="30170" y="38888"/>
                  </a:lnTo>
                  <a:lnTo>
                    <a:pt x="33717" y="54110"/>
                  </a:lnTo>
                  <a:cubicBezTo>
                    <a:pt x="33787" y="54097"/>
                    <a:pt x="33855" y="54082"/>
                    <a:pt x="33938" y="54055"/>
                  </a:cubicBezTo>
                  <a:lnTo>
                    <a:pt x="30212" y="38874"/>
                  </a:lnTo>
                  <a:close/>
                  <a:moveTo>
                    <a:pt x="24794" y="38915"/>
                  </a:moveTo>
                  <a:lnTo>
                    <a:pt x="21301" y="54152"/>
                  </a:lnTo>
                  <a:lnTo>
                    <a:pt x="21493" y="54192"/>
                  </a:lnTo>
                  <a:lnTo>
                    <a:pt x="24876" y="38943"/>
                  </a:lnTo>
                  <a:lnTo>
                    <a:pt x="24794" y="38915"/>
                  </a:lnTo>
                  <a:close/>
                  <a:moveTo>
                    <a:pt x="29744" y="38984"/>
                  </a:moveTo>
                  <a:lnTo>
                    <a:pt x="29647" y="38998"/>
                  </a:lnTo>
                  <a:lnTo>
                    <a:pt x="32645" y="54344"/>
                  </a:lnTo>
                  <a:lnTo>
                    <a:pt x="32810" y="54302"/>
                  </a:lnTo>
                  <a:lnTo>
                    <a:pt x="29744" y="38984"/>
                  </a:lnTo>
                  <a:close/>
                  <a:moveTo>
                    <a:pt x="25274" y="39011"/>
                  </a:moveTo>
                  <a:lnTo>
                    <a:pt x="22428" y="54385"/>
                  </a:lnTo>
                  <a:lnTo>
                    <a:pt x="22607" y="54412"/>
                  </a:lnTo>
                  <a:lnTo>
                    <a:pt x="25357" y="39039"/>
                  </a:lnTo>
                  <a:lnTo>
                    <a:pt x="25274" y="39011"/>
                  </a:lnTo>
                  <a:close/>
                  <a:moveTo>
                    <a:pt x="29262" y="39066"/>
                  </a:moveTo>
                  <a:lnTo>
                    <a:pt x="29180" y="39080"/>
                  </a:lnTo>
                  <a:lnTo>
                    <a:pt x="31504" y="54537"/>
                  </a:lnTo>
                  <a:lnTo>
                    <a:pt x="31682" y="54509"/>
                  </a:lnTo>
                  <a:lnTo>
                    <a:pt x="29262" y="39066"/>
                  </a:lnTo>
                  <a:close/>
                  <a:moveTo>
                    <a:pt x="25742" y="39094"/>
                  </a:moveTo>
                  <a:lnTo>
                    <a:pt x="23556" y="54564"/>
                  </a:lnTo>
                  <a:lnTo>
                    <a:pt x="23734" y="54592"/>
                  </a:lnTo>
                  <a:lnTo>
                    <a:pt x="25839" y="39108"/>
                  </a:lnTo>
                  <a:lnTo>
                    <a:pt x="25742" y="39094"/>
                  </a:lnTo>
                  <a:close/>
                  <a:moveTo>
                    <a:pt x="28781" y="39135"/>
                  </a:moveTo>
                  <a:lnTo>
                    <a:pt x="28699" y="39149"/>
                  </a:lnTo>
                  <a:lnTo>
                    <a:pt x="30377" y="54687"/>
                  </a:lnTo>
                  <a:lnTo>
                    <a:pt x="30555" y="54660"/>
                  </a:lnTo>
                  <a:lnTo>
                    <a:pt x="28781" y="39135"/>
                  </a:lnTo>
                  <a:close/>
                  <a:moveTo>
                    <a:pt x="26237" y="39149"/>
                  </a:moveTo>
                  <a:lnTo>
                    <a:pt x="24697" y="54702"/>
                  </a:lnTo>
                  <a:lnTo>
                    <a:pt x="24876" y="54715"/>
                  </a:lnTo>
                  <a:lnTo>
                    <a:pt x="26319" y="39163"/>
                  </a:lnTo>
                  <a:lnTo>
                    <a:pt x="26237" y="39149"/>
                  </a:lnTo>
                  <a:close/>
                  <a:moveTo>
                    <a:pt x="28286" y="39176"/>
                  </a:moveTo>
                  <a:lnTo>
                    <a:pt x="28204" y="39191"/>
                  </a:lnTo>
                  <a:lnTo>
                    <a:pt x="29249" y="54784"/>
                  </a:lnTo>
                  <a:lnTo>
                    <a:pt x="29427" y="54770"/>
                  </a:lnTo>
                  <a:lnTo>
                    <a:pt x="28286" y="39176"/>
                  </a:lnTo>
                  <a:close/>
                  <a:moveTo>
                    <a:pt x="26719" y="39191"/>
                  </a:moveTo>
                  <a:lnTo>
                    <a:pt x="25824" y="54797"/>
                  </a:lnTo>
                  <a:lnTo>
                    <a:pt x="26004" y="54797"/>
                  </a:lnTo>
                  <a:lnTo>
                    <a:pt x="26814" y="39191"/>
                  </a:lnTo>
                  <a:close/>
                  <a:moveTo>
                    <a:pt x="27709" y="39204"/>
                  </a:moveTo>
                  <a:lnTo>
                    <a:pt x="28107" y="54825"/>
                  </a:lnTo>
                  <a:lnTo>
                    <a:pt x="28286" y="54825"/>
                  </a:lnTo>
                  <a:lnTo>
                    <a:pt x="27805" y="39204"/>
                  </a:lnTo>
                  <a:close/>
                  <a:moveTo>
                    <a:pt x="27214" y="39204"/>
                  </a:moveTo>
                  <a:lnTo>
                    <a:pt x="26966" y="54839"/>
                  </a:lnTo>
                  <a:lnTo>
                    <a:pt x="27145" y="54839"/>
                  </a:lnTo>
                  <a:lnTo>
                    <a:pt x="27310" y="39218"/>
                  </a:lnTo>
                  <a:lnTo>
                    <a:pt x="27214" y="3920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4"/>
            <p:cNvSpPr/>
            <p:nvPr/>
          </p:nvSpPr>
          <p:spPr>
            <a:xfrm>
              <a:off x="4107950" y="1973263"/>
              <a:ext cx="1625700" cy="1625700"/>
            </a:xfrm>
            <a:prstGeom prst="donut">
              <a:avLst>
                <a:gd name="adj" fmla="val 2008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4"/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>
              <a:off x="4268650" y="2134638"/>
              <a:ext cx="1302575" cy="1302575"/>
            </a:xfrm>
            <a:custGeom>
              <a:avLst/>
              <a:gdLst/>
              <a:ahLst/>
              <a:cxnLst/>
              <a:rect l="l" t="t" r="r" b="b"/>
              <a:pathLst>
                <a:path w="52103" h="52103" extrusionOk="0">
                  <a:moveTo>
                    <a:pt x="26059" y="165"/>
                  </a:moveTo>
                  <a:cubicBezTo>
                    <a:pt x="40332" y="165"/>
                    <a:pt x="51938" y="11784"/>
                    <a:pt x="51938" y="26058"/>
                  </a:cubicBezTo>
                  <a:cubicBezTo>
                    <a:pt x="51938" y="40331"/>
                    <a:pt x="40332" y="51937"/>
                    <a:pt x="26059" y="51937"/>
                  </a:cubicBezTo>
                  <a:cubicBezTo>
                    <a:pt x="11785" y="51937"/>
                    <a:pt x="166" y="40331"/>
                    <a:pt x="166" y="26058"/>
                  </a:cubicBezTo>
                  <a:cubicBezTo>
                    <a:pt x="166" y="11784"/>
                    <a:pt x="11785" y="165"/>
                    <a:pt x="26059" y="165"/>
                  </a:cubicBezTo>
                  <a:close/>
                  <a:moveTo>
                    <a:pt x="26059" y="0"/>
                  </a:moveTo>
                  <a:cubicBezTo>
                    <a:pt x="11689" y="0"/>
                    <a:pt x="1" y="11689"/>
                    <a:pt x="1" y="26058"/>
                  </a:cubicBezTo>
                  <a:cubicBezTo>
                    <a:pt x="1" y="40414"/>
                    <a:pt x="11689" y="52102"/>
                    <a:pt x="26059" y="52102"/>
                  </a:cubicBezTo>
                  <a:cubicBezTo>
                    <a:pt x="40415" y="52102"/>
                    <a:pt x="52103" y="40414"/>
                    <a:pt x="52103" y="26058"/>
                  </a:cubicBezTo>
                  <a:cubicBezTo>
                    <a:pt x="52103" y="11689"/>
                    <a:pt x="40415" y="0"/>
                    <a:pt x="26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4"/>
            <p:cNvSpPr/>
            <p:nvPr/>
          </p:nvSpPr>
          <p:spPr>
            <a:xfrm>
              <a:off x="4552625" y="2416863"/>
              <a:ext cx="736375" cy="736375"/>
            </a:xfrm>
            <a:custGeom>
              <a:avLst/>
              <a:gdLst/>
              <a:ahLst/>
              <a:cxnLst/>
              <a:rect l="l" t="t" r="r" b="b"/>
              <a:pathLst>
                <a:path w="29455" h="29455" extrusionOk="0">
                  <a:moveTo>
                    <a:pt x="14727" y="180"/>
                  </a:moveTo>
                  <a:cubicBezTo>
                    <a:pt x="22758" y="180"/>
                    <a:pt x="29276" y="6711"/>
                    <a:pt x="29276" y="14728"/>
                  </a:cubicBezTo>
                  <a:cubicBezTo>
                    <a:pt x="29276" y="22759"/>
                    <a:pt x="22758" y="29290"/>
                    <a:pt x="14727" y="29290"/>
                  </a:cubicBezTo>
                  <a:cubicBezTo>
                    <a:pt x="6696" y="29290"/>
                    <a:pt x="165" y="22759"/>
                    <a:pt x="165" y="14728"/>
                  </a:cubicBezTo>
                  <a:cubicBezTo>
                    <a:pt x="165" y="6711"/>
                    <a:pt x="6696" y="180"/>
                    <a:pt x="14727" y="180"/>
                  </a:cubicBezTo>
                  <a:close/>
                  <a:moveTo>
                    <a:pt x="14727" y="0"/>
                  </a:moveTo>
                  <a:cubicBezTo>
                    <a:pt x="6614" y="0"/>
                    <a:pt x="0" y="6615"/>
                    <a:pt x="0" y="14728"/>
                  </a:cubicBezTo>
                  <a:cubicBezTo>
                    <a:pt x="0" y="22854"/>
                    <a:pt x="6614" y="29455"/>
                    <a:pt x="14727" y="29455"/>
                  </a:cubicBezTo>
                  <a:cubicBezTo>
                    <a:pt x="22840" y="29455"/>
                    <a:pt x="29455" y="22854"/>
                    <a:pt x="29455" y="14728"/>
                  </a:cubicBezTo>
                  <a:cubicBezTo>
                    <a:pt x="29455" y="6615"/>
                    <a:pt x="22840" y="0"/>
                    <a:pt x="14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4"/>
            <p:cNvSpPr/>
            <p:nvPr/>
          </p:nvSpPr>
          <p:spPr>
            <a:xfrm>
              <a:off x="4554675" y="2419288"/>
              <a:ext cx="732275" cy="731900"/>
            </a:xfrm>
            <a:custGeom>
              <a:avLst/>
              <a:gdLst/>
              <a:ahLst/>
              <a:cxnLst/>
              <a:rect l="l" t="t" r="r" b="b"/>
              <a:pathLst>
                <a:path w="29291" h="29276" extrusionOk="0">
                  <a:moveTo>
                    <a:pt x="14645" y="0"/>
                  </a:moveTo>
                  <a:cubicBezTo>
                    <a:pt x="6559" y="0"/>
                    <a:pt x="1" y="6546"/>
                    <a:pt x="1" y="14631"/>
                  </a:cubicBezTo>
                  <a:cubicBezTo>
                    <a:pt x="1" y="22717"/>
                    <a:pt x="6559" y="29275"/>
                    <a:pt x="14645" y="29275"/>
                  </a:cubicBezTo>
                  <a:cubicBezTo>
                    <a:pt x="22731" y="29275"/>
                    <a:pt x="29290" y="22717"/>
                    <a:pt x="29290" y="14631"/>
                  </a:cubicBezTo>
                  <a:cubicBezTo>
                    <a:pt x="29290" y="6546"/>
                    <a:pt x="22731" y="0"/>
                    <a:pt x="14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4"/>
            <p:cNvSpPr/>
            <p:nvPr/>
          </p:nvSpPr>
          <p:spPr>
            <a:xfrm>
              <a:off x="4655750" y="2519988"/>
              <a:ext cx="530125" cy="530125"/>
            </a:xfrm>
            <a:custGeom>
              <a:avLst/>
              <a:gdLst/>
              <a:ahLst/>
              <a:cxnLst/>
              <a:rect l="l" t="t" r="r" b="b"/>
              <a:pathLst>
                <a:path w="21205" h="21205" extrusionOk="0">
                  <a:moveTo>
                    <a:pt x="10602" y="1"/>
                  </a:moveTo>
                  <a:cubicBezTo>
                    <a:pt x="4744" y="1"/>
                    <a:pt x="1" y="4758"/>
                    <a:pt x="1" y="10603"/>
                  </a:cubicBezTo>
                  <a:cubicBezTo>
                    <a:pt x="1" y="16461"/>
                    <a:pt x="4744" y="21205"/>
                    <a:pt x="10602" y="21205"/>
                  </a:cubicBezTo>
                  <a:cubicBezTo>
                    <a:pt x="16460" y="21205"/>
                    <a:pt x="21205" y="16461"/>
                    <a:pt x="21205" y="10603"/>
                  </a:cubicBezTo>
                  <a:cubicBezTo>
                    <a:pt x="21205" y="4758"/>
                    <a:pt x="16460" y="1"/>
                    <a:pt x="10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4"/>
            <p:cNvSpPr/>
            <p:nvPr/>
          </p:nvSpPr>
          <p:spPr>
            <a:xfrm>
              <a:off x="4304175" y="2169500"/>
              <a:ext cx="1233600" cy="1233600"/>
            </a:xfrm>
            <a:prstGeom prst="donut">
              <a:avLst>
                <a:gd name="adj" fmla="val 1055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4"/>
            <p:cNvSpPr/>
            <p:nvPr/>
          </p:nvSpPr>
          <p:spPr>
            <a:xfrm>
              <a:off x="4394475" y="2260463"/>
              <a:ext cx="1050950" cy="1050925"/>
            </a:xfrm>
            <a:custGeom>
              <a:avLst/>
              <a:gdLst/>
              <a:ahLst/>
              <a:cxnLst/>
              <a:rect l="l" t="t" r="r" b="b"/>
              <a:pathLst>
                <a:path w="42038" h="42037" extrusionOk="0">
                  <a:moveTo>
                    <a:pt x="21026" y="866"/>
                  </a:moveTo>
                  <a:cubicBezTo>
                    <a:pt x="32151" y="866"/>
                    <a:pt x="41171" y="9887"/>
                    <a:pt x="41171" y="21025"/>
                  </a:cubicBezTo>
                  <a:cubicBezTo>
                    <a:pt x="41171" y="32150"/>
                    <a:pt x="32151" y="41171"/>
                    <a:pt x="21026" y="41171"/>
                  </a:cubicBezTo>
                  <a:cubicBezTo>
                    <a:pt x="9887" y="41171"/>
                    <a:pt x="867" y="32150"/>
                    <a:pt x="867" y="21025"/>
                  </a:cubicBezTo>
                  <a:cubicBezTo>
                    <a:pt x="867" y="9887"/>
                    <a:pt x="9887" y="866"/>
                    <a:pt x="21026" y="866"/>
                  </a:cubicBezTo>
                  <a:close/>
                  <a:moveTo>
                    <a:pt x="21026" y="0"/>
                  </a:moveTo>
                  <a:cubicBezTo>
                    <a:pt x="9420" y="0"/>
                    <a:pt x="1" y="9406"/>
                    <a:pt x="1" y="21025"/>
                  </a:cubicBezTo>
                  <a:cubicBezTo>
                    <a:pt x="1" y="32631"/>
                    <a:pt x="9420" y="42036"/>
                    <a:pt x="21026" y="42036"/>
                  </a:cubicBezTo>
                  <a:cubicBezTo>
                    <a:pt x="32631" y="42036"/>
                    <a:pt x="42037" y="32631"/>
                    <a:pt x="42037" y="21025"/>
                  </a:cubicBezTo>
                  <a:cubicBezTo>
                    <a:pt x="42037" y="9406"/>
                    <a:pt x="32631" y="0"/>
                    <a:pt x="210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Grafik 2" descr="Ein Bild, das Rad, Reifen, Maßstabsmodell, Spielzeugauto enthält.&#10;&#10;KI-generierte Inhalte können fehlerhaft sein.">
            <a:extLst>
              <a:ext uri="{FF2B5EF4-FFF2-40B4-BE49-F238E27FC236}">
                <a16:creationId xmlns:a16="http://schemas.microsoft.com/office/drawing/2014/main" id="{6FF7B0AE-990F-65F5-6C74-3514B05A28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589" b="33010"/>
          <a:stretch>
            <a:fillRect/>
          </a:stretch>
        </p:blipFill>
        <p:spPr>
          <a:xfrm>
            <a:off x="5640482" y="272115"/>
            <a:ext cx="3170000" cy="3178520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grpSp>
        <p:nvGrpSpPr>
          <p:cNvPr id="2318" name="Google Shape;2318;p44"/>
          <p:cNvGrpSpPr/>
          <p:nvPr/>
        </p:nvGrpSpPr>
        <p:grpSpPr>
          <a:xfrm rot="5400000" flipH="1">
            <a:off x="6495212" y="3689368"/>
            <a:ext cx="1459310" cy="1155742"/>
            <a:chOff x="2615125" y="1853763"/>
            <a:chExt cx="1027900" cy="814075"/>
          </a:xfrm>
        </p:grpSpPr>
        <p:sp>
          <p:nvSpPr>
            <p:cNvPr id="2319" name="Google Shape;2319;p44"/>
            <p:cNvSpPr/>
            <p:nvPr/>
          </p:nvSpPr>
          <p:spPr>
            <a:xfrm>
              <a:off x="2615125" y="1853763"/>
              <a:ext cx="1027900" cy="814075"/>
            </a:xfrm>
            <a:custGeom>
              <a:avLst/>
              <a:gdLst/>
              <a:ahLst/>
              <a:cxnLst/>
              <a:rect l="l" t="t" r="r" b="b"/>
              <a:pathLst>
                <a:path w="41116" h="32563" extrusionOk="0">
                  <a:moveTo>
                    <a:pt x="17326" y="2723"/>
                  </a:moveTo>
                  <a:lnTo>
                    <a:pt x="17574" y="4580"/>
                  </a:lnTo>
                  <a:cubicBezTo>
                    <a:pt x="18784" y="4717"/>
                    <a:pt x="19939" y="5033"/>
                    <a:pt x="21012" y="5500"/>
                  </a:cubicBezTo>
                  <a:lnTo>
                    <a:pt x="22139" y="4015"/>
                  </a:lnTo>
                  <a:lnTo>
                    <a:pt x="23968" y="5060"/>
                  </a:lnTo>
                  <a:lnTo>
                    <a:pt x="23253" y="6793"/>
                  </a:lnTo>
                  <a:cubicBezTo>
                    <a:pt x="24202" y="7508"/>
                    <a:pt x="25054" y="8348"/>
                    <a:pt x="25770" y="9310"/>
                  </a:cubicBezTo>
                  <a:lnTo>
                    <a:pt x="27488" y="8595"/>
                  </a:lnTo>
                  <a:lnTo>
                    <a:pt x="28547" y="10423"/>
                  </a:lnTo>
                  <a:lnTo>
                    <a:pt x="27062" y="11551"/>
                  </a:lnTo>
                  <a:cubicBezTo>
                    <a:pt x="27530" y="12624"/>
                    <a:pt x="27845" y="13779"/>
                    <a:pt x="27983" y="14989"/>
                  </a:cubicBezTo>
                  <a:lnTo>
                    <a:pt x="29840" y="15223"/>
                  </a:lnTo>
                  <a:lnTo>
                    <a:pt x="29840" y="17341"/>
                  </a:lnTo>
                  <a:lnTo>
                    <a:pt x="27983" y="17574"/>
                  </a:lnTo>
                  <a:cubicBezTo>
                    <a:pt x="27845" y="18784"/>
                    <a:pt x="27530" y="19939"/>
                    <a:pt x="27062" y="21026"/>
                  </a:cubicBezTo>
                  <a:lnTo>
                    <a:pt x="28547" y="22154"/>
                  </a:lnTo>
                  <a:lnTo>
                    <a:pt x="27488" y="23982"/>
                  </a:lnTo>
                  <a:lnTo>
                    <a:pt x="25770" y="23254"/>
                  </a:lnTo>
                  <a:cubicBezTo>
                    <a:pt x="25054" y="24216"/>
                    <a:pt x="24202" y="25069"/>
                    <a:pt x="23253" y="25769"/>
                  </a:cubicBezTo>
                  <a:lnTo>
                    <a:pt x="23968" y="27502"/>
                  </a:lnTo>
                  <a:lnTo>
                    <a:pt x="22139" y="28561"/>
                  </a:lnTo>
                  <a:lnTo>
                    <a:pt x="21012" y="27062"/>
                  </a:lnTo>
                  <a:cubicBezTo>
                    <a:pt x="19939" y="27544"/>
                    <a:pt x="18784" y="27860"/>
                    <a:pt x="17574" y="27984"/>
                  </a:cubicBezTo>
                  <a:lnTo>
                    <a:pt x="17326" y="29854"/>
                  </a:lnTo>
                  <a:lnTo>
                    <a:pt x="15222" y="29854"/>
                  </a:lnTo>
                  <a:lnTo>
                    <a:pt x="14989" y="27984"/>
                  </a:lnTo>
                  <a:cubicBezTo>
                    <a:pt x="13779" y="27860"/>
                    <a:pt x="12609" y="27544"/>
                    <a:pt x="11537" y="27062"/>
                  </a:cubicBezTo>
                  <a:lnTo>
                    <a:pt x="10409" y="28561"/>
                  </a:lnTo>
                  <a:lnTo>
                    <a:pt x="8581" y="27502"/>
                  </a:lnTo>
                  <a:lnTo>
                    <a:pt x="9309" y="25769"/>
                  </a:lnTo>
                  <a:cubicBezTo>
                    <a:pt x="8346" y="25069"/>
                    <a:pt x="7494" y="24216"/>
                    <a:pt x="6779" y="23254"/>
                  </a:cubicBezTo>
                  <a:lnTo>
                    <a:pt x="5061" y="23982"/>
                  </a:lnTo>
                  <a:lnTo>
                    <a:pt x="4001" y="22154"/>
                  </a:lnTo>
                  <a:lnTo>
                    <a:pt x="5501" y="21026"/>
                  </a:lnTo>
                  <a:cubicBezTo>
                    <a:pt x="5019" y="19939"/>
                    <a:pt x="4703" y="18784"/>
                    <a:pt x="4565" y="17574"/>
                  </a:cubicBezTo>
                  <a:lnTo>
                    <a:pt x="2709" y="17341"/>
                  </a:lnTo>
                  <a:lnTo>
                    <a:pt x="2709" y="15223"/>
                  </a:lnTo>
                  <a:lnTo>
                    <a:pt x="4565" y="14989"/>
                  </a:lnTo>
                  <a:cubicBezTo>
                    <a:pt x="4703" y="13779"/>
                    <a:pt x="5019" y="12624"/>
                    <a:pt x="5501" y="11551"/>
                  </a:cubicBezTo>
                  <a:lnTo>
                    <a:pt x="4001" y="10423"/>
                  </a:lnTo>
                  <a:lnTo>
                    <a:pt x="5061" y="8595"/>
                  </a:lnTo>
                  <a:lnTo>
                    <a:pt x="6779" y="9310"/>
                  </a:lnTo>
                  <a:cubicBezTo>
                    <a:pt x="7494" y="8348"/>
                    <a:pt x="8346" y="7508"/>
                    <a:pt x="9309" y="6793"/>
                  </a:cubicBezTo>
                  <a:lnTo>
                    <a:pt x="8581" y="5060"/>
                  </a:lnTo>
                  <a:lnTo>
                    <a:pt x="10409" y="4015"/>
                  </a:lnTo>
                  <a:lnTo>
                    <a:pt x="11537" y="5500"/>
                  </a:lnTo>
                  <a:cubicBezTo>
                    <a:pt x="12609" y="5033"/>
                    <a:pt x="13779" y="4717"/>
                    <a:pt x="14989" y="4580"/>
                  </a:cubicBezTo>
                  <a:lnTo>
                    <a:pt x="15222" y="2723"/>
                  </a:lnTo>
                  <a:close/>
                  <a:moveTo>
                    <a:pt x="16281" y="0"/>
                  </a:moveTo>
                  <a:cubicBezTo>
                    <a:pt x="7288" y="0"/>
                    <a:pt x="0" y="7288"/>
                    <a:pt x="0" y="16281"/>
                  </a:cubicBezTo>
                  <a:cubicBezTo>
                    <a:pt x="0" y="25274"/>
                    <a:pt x="7288" y="32562"/>
                    <a:pt x="16281" y="32562"/>
                  </a:cubicBezTo>
                  <a:cubicBezTo>
                    <a:pt x="23789" y="32562"/>
                    <a:pt x="30101" y="27475"/>
                    <a:pt x="31985" y="20572"/>
                  </a:cubicBezTo>
                  <a:lnTo>
                    <a:pt x="41116" y="20572"/>
                  </a:lnTo>
                  <a:lnTo>
                    <a:pt x="41116" y="12225"/>
                  </a:lnTo>
                  <a:lnTo>
                    <a:pt x="32040" y="12225"/>
                  </a:lnTo>
                  <a:cubicBezTo>
                    <a:pt x="30238" y="5198"/>
                    <a:pt x="23858" y="0"/>
                    <a:pt x="16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4"/>
            <p:cNvSpPr/>
            <p:nvPr/>
          </p:nvSpPr>
          <p:spPr>
            <a:xfrm>
              <a:off x="2781500" y="2022213"/>
              <a:ext cx="481650" cy="481650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4"/>
            <p:cNvSpPr/>
            <p:nvPr/>
          </p:nvSpPr>
          <p:spPr>
            <a:xfrm>
              <a:off x="2883250" y="2115013"/>
              <a:ext cx="277125" cy="277125"/>
            </a:xfrm>
            <a:custGeom>
              <a:avLst/>
              <a:gdLst/>
              <a:ahLst/>
              <a:cxnLst/>
              <a:rect l="l" t="t" r="r" b="b"/>
              <a:pathLst>
                <a:path w="11085" h="11085" extrusionOk="0">
                  <a:moveTo>
                    <a:pt x="5542" y="1"/>
                  </a:moveTo>
                  <a:cubicBezTo>
                    <a:pt x="2489" y="1"/>
                    <a:pt x="1" y="2490"/>
                    <a:pt x="1" y="5543"/>
                  </a:cubicBezTo>
                  <a:cubicBezTo>
                    <a:pt x="1" y="8596"/>
                    <a:pt x="2489" y="11084"/>
                    <a:pt x="5542" y="11084"/>
                  </a:cubicBezTo>
                  <a:cubicBezTo>
                    <a:pt x="8595" y="11084"/>
                    <a:pt x="11084" y="8596"/>
                    <a:pt x="11084" y="5543"/>
                  </a:cubicBezTo>
                  <a:cubicBezTo>
                    <a:pt x="11084" y="2490"/>
                    <a:pt x="8595" y="1"/>
                    <a:pt x="5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4"/>
            <p:cNvSpPr/>
            <p:nvPr/>
          </p:nvSpPr>
          <p:spPr>
            <a:xfrm>
              <a:off x="2896650" y="2128438"/>
              <a:ext cx="250300" cy="250300"/>
            </a:xfrm>
            <a:custGeom>
              <a:avLst/>
              <a:gdLst/>
              <a:ahLst/>
              <a:cxnLst/>
              <a:rect l="l" t="t" r="r" b="b"/>
              <a:pathLst>
                <a:path w="10012" h="10012" extrusionOk="0">
                  <a:moveTo>
                    <a:pt x="5006" y="1"/>
                  </a:moveTo>
                  <a:cubicBezTo>
                    <a:pt x="2243" y="1"/>
                    <a:pt x="1" y="2242"/>
                    <a:pt x="1" y="5006"/>
                  </a:cubicBezTo>
                  <a:cubicBezTo>
                    <a:pt x="1" y="7769"/>
                    <a:pt x="2243" y="10011"/>
                    <a:pt x="5006" y="10011"/>
                  </a:cubicBezTo>
                  <a:cubicBezTo>
                    <a:pt x="7771" y="10011"/>
                    <a:pt x="10011" y="7769"/>
                    <a:pt x="10011" y="5006"/>
                  </a:cubicBezTo>
                  <a:cubicBezTo>
                    <a:pt x="10011" y="2242"/>
                    <a:pt x="7771" y="1"/>
                    <a:pt x="50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3" name="Google Shape;2323;p44"/>
          <p:cNvSpPr txBox="1">
            <a:spLocks noGrp="1"/>
          </p:cNvSpPr>
          <p:nvPr>
            <p:ph type="title"/>
          </p:nvPr>
        </p:nvSpPr>
        <p:spPr>
          <a:xfrm>
            <a:off x="719999" y="923014"/>
            <a:ext cx="4066859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Drehzahlregelung</a:t>
            </a:r>
            <a:br>
              <a:rPr lang="en"/>
            </a:br>
            <a:r>
              <a:rPr lang="en"/>
              <a:t>und Beschleunigung</a:t>
            </a:r>
            <a:endParaRPr/>
          </a:p>
        </p:txBody>
      </p:sp>
      <p:pic>
        <p:nvPicPr>
          <p:cNvPr id="5" name="Grafik 4" descr="Ein Bild, das Text, Schrift, Screenshot, Algebra enthält.&#10;&#10;KI-generierte Inhalte können fehlerhaft sein.">
            <a:extLst>
              <a:ext uri="{FF2B5EF4-FFF2-40B4-BE49-F238E27FC236}">
                <a16:creationId xmlns:a16="http://schemas.microsoft.com/office/drawing/2014/main" id="{38A47133-F9B7-AFB2-E341-2C82EC616D5F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1271" y="3215210"/>
            <a:ext cx="5693555" cy="1545482"/>
          </a:xfrm>
          <a:prstGeom prst="rect">
            <a:avLst/>
          </a:prstGeom>
        </p:spPr>
      </p:pic>
      <p:sp>
        <p:nvSpPr>
          <p:cNvPr id="7" name="Google Shape;2255;p39">
            <a:extLst>
              <a:ext uri="{FF2B5EF4-FFF2-40B4-BE49-F238E27FC236}">
                <a16:creationId xmlns:a16="http://schemas.microsoft.com/office/drawing/2014/main" id="{3050E5BE-C54A-6110-FFAF-55A15FDAC713}"/>
              </a:ext>
            </a:extLst>
          </p:cNvPr>
          <p:cNvSpPr txBox="1">
            <a:spLocks/>
          </p:cNvSpPr>
          <p:nvPr/>
        </p:nvSpPr>
        <p:spPr>
          <a:xfrm>
            <a:off x="750199" y="1812911"/>
            <a:ext cx="42369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miko"/>
              <a:buChar char="●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pPr marL="0" indent="0">
              <a:buNone/>
            </a:pPr>
            <a:r>
              <a:rPr lang="de-DE"/>
              <a:t>Stellt sicher, dass bei positiver Steigung ausreichend Kraft und bei negativer Steigung keine übermäßige Kraft aufgebracht wird.</a:t>
            </a:r>
            <a:endParaRPr lang="en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B3785A91-C419-5F28-527A-7A7D8E11D8C5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776C536-C463-67F2-7765-6AFDF1B3C98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FACBC886-92AC-5420-550B-283F31BD7F70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3">
          <a:extLst>
            <a:ext uri="{FF2B5EF4-FFF2-40B4-BE49-F238E27FC236}">
              <a16:creationId xmlns:a16="http://schemas.microsoft.com/office/drawing/2014/main" id="{A3E4A5E9-D021-56B8-E91C-07FD4CCD8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Rad, Reifen, Maßstabsmodell, Spielzeugauto enthält.&#10;&#10;KI-generierte Inhalte können fehlerhaft sein.">
            <a:extLst>
              <a:ext uri="{FF2B5EF4-FFF2-40B4-BE49-F238E27FC236}">
                <a16:creationId xmlns:a16="http://schemas.microsoft.com/office/drawing/2014/main" id="{4D41C69C-E9E7-55E0-600C-EA2B7CC931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0589" b="33010"/>
          <a:stretch>
            <a:fillRect/>
          </a:stretch>
        </p:blipFill>
        <p:spPr>
          <a:xfrm>
            <a:off x="5367617" y="1255377"/>
            <a:ext cx="2996188" cy="3004241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pic>
        <p:nvPicPr>
          <p:cNvPr id="3" name="Grafik 2" descr="Ein Bild, das Reifen, Rad, Autoteile, Fahrzeug enthält.&#10;&#10;KI-generierte Inhalte können fehlerhaft sein.">
            <a:extLst>
              <a:ext uri="{FF2B5EF4-FFF2-40B4-BE49-F238E27FC236}">
                <a16:creationId xmlns:a16="http://schemas.microsoft.com/office/drawing/2014/main" id="{A58608F5-F98F-A0F3-FDC7-B585FE1CFF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7632" r="36102"/>
          <a:stretch>
            <a:fillRect/>
          </a:stretch>
        </p:blipFill>
        <p:spPr>
          <a:xfrm>
            <a:off x="5277541" y="1169238"/>
            <a:ext cx="3154800" cy="3153900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2254" name="Google Shape;2254;p39">
            <a:extLst>
              <a:ext uri="{FF2B5EF4-FFF2-40B4-BE49-F238E27FC236}">
                <a16:creationId xmlns:a16="http://schemas.microsoft.com/office/drawing/2014/main" id="{0120AF9C-7E78-A96A-3E1C-7FEBF353DB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AT"/>
              <a:t>Hinderniserkennung</a:t>
            </a:r>
          </a:p>
        </p:txBody>
      </p:sp>
      <p:sp>
        <p:nvSpPr>
          <p:cNvPr id="2255" name="Google Shape;2255;p39">
            <a:extLst>
              <a:ext uri="{FF2B5EF4-FFF2-40B4-BE49-F238E27FC236}">
                <a16:creationId xmlns:a16="http://schemas.microsoft.com/office/drawing/2014/main" id="{4714EDE8-2B5B-BD19-6353-C853752E20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543491" y="902990"/>
            <a:ext cx="4236900" cy="24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de-DE"/>
              <a:t>Roboter hält kontrolliert vor Hindernis.</a:t>
            </a:r>
            <a:endParaRPr lang="en"/>
          </a:p>
        </p:txBody>
      </p:sp>
      <p:pic>
        <p:nvPicPr>
          <p:cNvPr id="4" name="Grafik 3" descr="Ein Bild, das Text, Schrift, Screenshot, weiß enthält.&#10;&#10;KI-generierte Inhalte können fehlerhaft sein.">
            <a:extLst>
              <a:ext uri="{FF2B5EF4-FFF2-40B4-BE49-F238E27FC236}">
                <a16:creationId xmlns:a16="http://schemas.microsoft.com/office/drawing/2014/main" id="{45ED5671-79F6-2642-7E3A-D1B85556E75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0742" y="3551703"/>
            <a:ext cx="4615103" cy="100834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2A6EC25-1FFB-1A62-79E9-313EC303401C}"/>
              </a:ext>
            </a:extLst>
          </p:cNvPr>
          <p:cNvSpPr txBox="1"/>
          <p:nvPr/>
        </p:nvSpPr>
        <p:spPr>
          <a:xfrm>
            <a:off x="770742" y="1372807"/>
            <a:ext cx="309571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00">
                <a:solidFill>
                  <a:schemeClr val="dk1"/>
                </a:solidFill>
                <a:latin typeface="Aldrich"/>
                <a:sym typeface="Amiko"/>
              </a:rPr>
              <a:t>BLOCKED: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dk1"/>
                </a:solidFill>
                <a:latin typeface="Amiko"/>
                <a:cs typeface="Amiko"/>
                <a:sym typeface="Amiko"/>
              </a:rPr>
              <a:t>Rotes Licht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dk1"/>
                </a:solidFill>
                <a:latin typeface="Amiko"/>
                <a:cs typeface="Amiko"/>
                <a:sym typeface="Amiko"/>
              </a:rPr>
              <a:t>Langsam </a:t>
            </a:r>
            <a:r>
              <a:rPr lang="en-GB" err="1">
                <a:solidFill>
                  <a:schemeClr val="dk1"/>
                </a:solidFill>
                <a:latin typeface="Amiko"/>
                <a:cs typeface="Amiko"/>
                <a:sym typeface="Amiko"/>
              </a:rPr>
              <a:t>Entschleunigung</a:t>
            </a:r>
            <a:endParaRPr lang="en-GB">
              <a:solidFill>
                <a:schemeClr val="dk1"/>
              </a:solidFill>
              <a:latin typeface="Amiko"/>
              <a:cs typeface="Amiko"/>
              <a:sym typeface="Amik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solidFill>
                  <a:schemeClr val="dk1"/>
                </a:solidFill>
                <a:latin typeface="Amiko"/>
                <a:cs typeface="Amiko"/>
                <a:sym typeface="Amiko"/>
              </a:rPr>
              <a:t>Balanceregelung</a:t>
            </a:r>
            <a:r>
              <a:rPr lang="en-GB">
                <a:solidFill>
                  <a:schemeClr val="dk1"/>
                </a:solidFill>
                <a:latin typeface="Amiko"/>
                <a:cs typeface="Amiko"/>
                <a:sym typeface="Amiko"/>
              </a:rPr>
              <a:t> immer Aktiv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83FBE997-469A-C7A7-8314-DA2BCAFD049E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A2554A-4E7B-854F-7E7B-F63C60F6C68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95C5E39C-4DFE-AD67-8FA5-536FFA880003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1002219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>
          <a:extLst>
            <a:ext uri="{FF2B5EF4-FFF2-40B4-BE49-F238E27FC236}">
              <a16:creationId xmlns:a16="http://schemas.microsoft.com/office/drawing/2014/main" id="{6B3B182B-001D-0072-87E6-DA03D63640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>
            <a:extLst>
              <a:ext uri="{FF2B5EF4-FFF2-40B4-BE49-F238E27FC236}">
                <a16:creationId xmlns:a16="http://schemas.microsoft.com/office/drawing/2014/main" id="{67E417BF-8F4D-A06E-2BF4-D408279350F1}"/>
              </a:ext>
            </a:extLst>
          </p:cNvPr>
          <p:cNvGrpSpPr/>
          <p:nvPr/>
        </p:nvGrpSpPr>
        <p:grpSpPr>
          <a:xfrm>
            <a:off x="4923271" y="779263"/>
            <a:ext cx="4183805" cy="4183612"/>
            <a:chOff x="4923271" y="779263"/>
            <a:chExt cx="4183805" cy="4183612"/>
          </a:xfrm>
        </p:grpSpPr>
        <p:sp>
          <p:nvSpPr>
            <p:cNvPr id="2301" name="Google Shape;2301;p42">
              <a:extLst>
                <a:ext uri="{FF2B5EF4-FFF2-40B4-BE49-F238E27FC236}">
                  <a16:creationId xmlns:a16="http://schemas.microsoft.com/office/drawing/2014/main" id="{4BA40C3D-95D3-6202-D079-C6BC54DAF9FA}"/>
                </a:ext>
              </a:extLst>
            </p:cNvPr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2">
              <a:extLst>
                <a:ext uri="{FF2B5EF4-FFF2-40B4-BE49-F238E27FC236}">
                  <a16:creationId xmlns:a16="http://schemas.microsoft.com/office/drawing/2014/main" id="{2D10FD36-650C-68A9-5F5E-E9D6D5109DF3}"/>
                </a:ext>
              </a:extLst>
            </p:cNvPr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3" name="Google Shape;2303;p42">
            <a:extLst>
              <a:ext uri="{FF2B5EF4-FFF2-40B4-BE49-F238E27FC236}">
                <a16:creationId xmlns:a16="http://schemas.microsoft.com/office/drawing/2014/main" id="{EC278F3E-F433-B06C-3EFA-E9BC9D2459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4" y="2724550"/>
            <a:ext cx="4663248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Probleme</a:t>
            </a:r>
            <a:br>
              <a:rPr lang="en"/>
            </a:br>
            <a:r>
              <a:rPr lang="en"/>
              <a:t>und Fazit</a:t>
            </a:r>
            <a:endParaRPr/>
          </a:p>
        </p:txBody>
      </p:sp>
      <p:sp>
        <p:nvSpPr>
          <p:cNvPr id="2304" name="Google Shape;2304;p42">
            <a:extLst>
              <a:ext uri="{FF2B5EF4-FFF2-40B4-BE49-F238E27FC236}">
                <a16:creationId xmlns:a16="http://schemas.microsoft.com/office/drawing/2014/main" id="{BC442722-9975-49D9-E1FB-947C2849525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4" y="1695975"/>
            <a:ext cx="111557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A3BDA8B-D4A0-9FF5-3F3F-FEBA1A8929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5384259" y="1211094"/>
            <a:ext cx="3290899" cy="3297676"/>
          </a:xfrm>
          <a:prstGeom prst="ellipse">
            <a:avLst/>
          </a:prstGeom>
          <a:ln>
            <a:noFill/>
          </a:ln>
          <a:effectLst>
            <a:softEdge rad="31750"/>
          </a:effectLst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1882C450-6E31-56D2-1AF7-C523D8B2105F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EA7235A-102E-29E0-C0C3-4B8DA7963E3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F5354D-E7D1-9255-C569-9DAD3FB6E8B3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2172076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p46"/>
          <p:cNvSpPr/>
          <p:nvPr/>
        </p:nvSpPr>
        <p:spPr>
          <a:xfrm rot="5400000">
            <a:off x="1643100" y="1700250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8" name="Google Shape;2368;p46"/>
          <p:cNvSpPr/>
          <p:nvPr/>
        </p:nvSpPr>
        <p:spPr>
          <a:xfrm rot="5400000">
            <a:off x="4270650" y="1700250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9" name="Google Shape;2369;p46"/>
          <p:cNvSpPr/>
          <p:nvPr/>
        </p:nvSpPr>
        <p:spPr>
          <a:xfrm rot="5400000">
            <a:off x="6898199" y="1700250"/>
            <a:ext cx="602700" cy="118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2370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Probleme</a:t>
            </a:r>
            <a:endParaRPr/>
          </a:p>
        </p:txBody>
      </p:sp>
      <p:sp>
        <p:nvSpPr>
          <p:cNvPr id="2371" name="Google Shape;2371;p46"/>
          <p:cNvSpPr txBox="1">
            <a:spLocks noGrp="1"/>
          </p:cNvSpPr>
          <p:nvPr>
            <p:ph type="subTitle" idx="1"/>
          </p:nvPr>
        </p:nvSpPr>
        <p:spPr>
          <a:xfrm>
            <a:off x="720000" y="3136674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Mittlerer Motor war zu schwach für Balancer</a:t>
            </a:r>
            <a:endParaRPr/>
          </a:p>
        </p:txBody>
      </p:sp>
      <p:sp>
        <p:nvSpPr>
          <p:cNvPr id="2372" name="Google Shape;2372;p46"/>
          <p:cNvSpPr txBox="1">
            <a:spLocks noGrp="1"/>
          </p:cNvSpPr>
          <p:nvPr>
            <p:ph type="subTitle" idx="2"/>
          </p:nvPr>
        </p:nvSpPr>
        <p:spPr>
          <a:xfrm>
            <a:off x="3347550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Beim Start ist Wasser nach hinten gekippt</a:t>
            </a:r>
            <a:endParaRPr/>
          </a:p>
        </p:txBody>
      </p:sp>
      <p:sp>
        <p:nvSpPr>
          <p:cNvPr id="2373" name="Google Shape;2373;p46"/>
          <p:cNvSpPr txBox="1">
            <a:spLocks noGrp="1"/>
          </p:cNvSpPr>
          <p:nvPr>
            <p:ph type="subTitle" idx="3"/>
          </p:nvPr>
        </p:nvSpPr>
        <p:spPr>
          <a:xfrm>
            <a:off x="5975099" y="3126675"/>
            <a:ext cx="24489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Bei einer negativen Steigung hat der Bar-Bot zu schnell beschleunigt</a:t>
            </a:r>
            <a:endParaRPr/>
          </a:p>
        </p:txBody>
      </p:sp>
      <p:sp>
        <p:nvSpPr>
          <p:cNvPr id="2374" name="Google Shape;2374;p46"/>
          <p:cNvSpPr txBox="1">
            <a:spLocks noGrp="1"/>
          </p:cNvSpPr>
          <p:nvPr>
            <p:ph type="subTitle" idx="4"/>
          </p:nvPr>
        </p:nvSpPr>
        <p:spPr>
          <a:xfrm>
            <a:off x="720000" y="2672100"/>
            <a:ext cx="24489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Motorauswahl</a:t>
            </a:r>
            <a:endParaRPr/>
          </a:p>
        </p:txBody>
      </p:sp>
      <p:sp>
        <p:nvSpPr>
          <p:cNvPr id="2375" name="Google Shape;2375;p46"/>
          <p:cNvSpPr txBox="1">
            <a:spLocks noGrp="1"/>
          </p:cNvSpPr>
          <p:nvPr>
            <p:ph type="subTitle" idx="5"/>
          </p:nvPr>
        </p:nvSpPr>
        <p:spPr>
          <a:xfrm>
            <a:off x="3241093" y="2672100"/>
            <a:ext cx="2657026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Anfahrmoment</a:t>
            </a:r>
            <a:endParaRPr/>
          </a:p>
        </p:txBody>
      </p:sp>
      <p:sp>
        <p:nvSpPr>
          <p:cNvPr id="2376" name="Google Shape;2376;p46"/>
          <p:cNvSpPr txBox="1">
            <a:spLocks noGrp="1"/>
          </p:cNvSpPr>
          <p:nvPr>
            <p:ph type="subTitle" idx="6"/>
          </p:nvPr>
        </p:nvSpPr>
        <p:spPr>
          <a:xfrm>
            <a:off x="5855032" y="2672100"/>
            <a:ext cx="2977785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Drehzahlregelung</a:t>
            </a:r>
            <a:endParaRPr/>
          </a:p>
        </p:txBody>
      </p:sp>
      <p:sp>
        <p:nvSpPr>
          <p:cNvPr id="2" name="Google Shape;11637;p88">
            <a:extLst>
              <a:ext uri="{FF2B5EF4-FFF2-40B4-BE49-F238E27FC236}">
                <a16:creationId xmlns:a16="http://schemas.microsoft.com/office/drawing/2014/main" id="{D82AAB98-0A25-E07B-37E8-834BFC94F2AF}"/>
              </a:ext>
            </a:extLst>
          </p:cNvPr>
          <p:cNvSpPr/>
          <p:nvPr/>
        </p:nvSpPr>
        <p:spPr>
          <a:xfrm>
            <a:off x="1766232" y="2105074"/>
            <a:ext cx="356438" cy="352617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1710;p88">
            <a:extLst>
              <a:ext uri="{FF2B5EF4-FFF2-40B4-BE49-F238E27FC236}">
                <a16:creationId xmlns:a16="http://schemas.microsoft.com/office/drawing/2014/main" id="{ED729F89-736C-6A3F-EE37-E7C5B93F938C}"/>
              </a:ext>
            </a:extLst>
          </p:cNvPr>
          <p:cNvGrpSpPr/>
          <p:nvPr/>
        </p:nvGrpSpPr>
        <p:grpSpPr>
          <a:xfrm>
            <a:off x="7021330" y="2105075"/>
            <a:ext cx="356438" cy="355498"/>
            <a:chOff x="-34778075" y="2272675"/>
            <a:chExt cx="293800" cy="293025"/>
          </a:xfrm>
        </p:grpSpPr>
        <p:sp>
          <p:nvSpPr>
            <p:cNvPr id="4" name="Google Shape;11711;p88">
              <a:extLst>
                <a:ext uri="{FF2B5EF4-FFF2-40B4-BE49-F238E27FC236}">
                  <a16:creationId xmlns:a16="http://schemas.microsoft.com/office/drawing/2014/main" id="{87820D87-C97D-3E0D-517D-E191DDCA2A8E}"/>
                </a:ext>
              </a:extLst>
            </p:cNvPr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712;p88">
              <a:extLst>
                <a:ext uri="{FF2B5EF4-FFF2-40B4-BE49-F238E27FC236}">
                  <a16:creationId xmlns:a16="http://schemas.microsoft.com/office/drawing/2014/main" id="{6525053D-DB30-817E-7654-AB15F46128D1}"/>
                </a:ext>
              </a:extLst>
            </p:cNvPr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713;p88">
              <a:extLst>
                <a:ext uri="{FF2B5EF4-FFF2-40B4-BE49-F238E27FC236}">
                  <a16:creationId xmlns:a16="http://schemas.microsoft.com/office/drawing/2014/main" id="{D0748F41-D165-722D-9743-3CC1E2DB1D8E}"/>
                </a:ext>
              </a:extLst>
            </p:cNvPr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10886;p85">
            <a:extLst>
              <a:ext uri="{FF2B5EF4-FFF2-40B4-BE49-F238E27FC236}">
                <a16:creationId xmlns:a16="http://schemas.microsoft.com/office/drawing/2014/main" id="{916974AF-5E6C-D178-5898-AEF71DCB4E58}"/>
              </a:ext>
            </a:extLst>
          </p:cNvPr>
          <p:cNvGrpSpPr/>
          <p:nvPr/>
        </p:nvGrpSpPr>
        <p:grpSpPr>
          <a:xfrm>
            <a:off x="4401915" y="2126568"/>
            <a:ext cx="340168" cy="309628"/>
            <a:chOff x="1487200" y="4421025"/>
            <a:chExt cx="483125" cy="439750"/>
          </a:xfrm>
        </p:grpSpPr>
        <p:sp>
          <p:nvSpPr>
            <p:cNvPr id="8" name="Google Shape;10887;p85">
              <a:extLst>
                <a:ext uri="{FF2B5EF4-FFF2-40B4-BE49-F238E27FC236}">
                  <a16:creationId xmlns:a16="http://schemas.microsoft.com/office/drawing/2014/main" id="{4DF68051-7B41-259C-5197-4358768F931B}"/>
                </a:ext>
              </a:extLst>
            </p:cNvPr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" name="Google Shape;10888;p85">
              <a:extLst>
                <a:ext uri="{FF2B5EF4-FFF2-40B4-BE49-F238E27FC236}">
                  <a16:creationId xmlns:a16="http://schemas.microsoft.com/office/drawing/2014/main" id="{B196EB7C-B281-9CCC-18D5-D2A099178FE4}"/>
                </a:ext>
              </a:extLst>
            </p:cNvPr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" name="Google Shape;10889;p85">
              <a:extLst>
                <a:ext uri="{FF2B5EF4-FFF2-40B4-BE49-F238E27FC236}">
                  <a16:creationId xmlns:a16="http://schemas.microsoft.com/office/drawing/2014/main" id="{C88E44DB-914A-0D3E-4F36-EE25897F47E7}"/>
                </a:ext>
              </a:extLst>
            </p:cNvPr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10890;p85">
              <a:extLst>
                <a:ext uri="{FF2B5EF4-FFF2-40B4-BE49-F238E27FC236}">
                  <a16:creationId xmlns:a16="http://schemas.microsoft.com/office/drawing/2014/main" id="{7C5127CE-6691-C5C5-86EE-A533B38B5258}"/>
                </a:ext>
              </a:extLst>
            </p:cNvPr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" name="Ellipse 11">
            <a:extLst>
              <a:ext uri="{FF2B5EF4-FFF2-40B4-BE49-F238E27FC236}">
                <a16:creationId xmlns:a16="http://schemas.microsoft.com/office/drawing/2014/main" id="{980875B5-9F02-7BF1-6F07-D303CBB1AE75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2F211AC-F7B1-D4F9-C204-46511249D29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14" name="Fußzeilenplatzhalter 4">
            <a:extLst>
              <a:ext uri="{FF2B5EF4-FFF2-40B4-BE49-F238E27FC236}">
                <a16:creationId xmlns:a16="http://schemas.microsoft.com/office/drawing/2014/main" id="{707BF933-583C-13CE-4E1A-419DC7C5BE0D}"/>
              </a:ext>
            </a:extLst>
          </p:cNvPr>
          <p:cNvSpPr txBox="1">
            <a:spLocks/>
          </p:cNvSpPr>
          <p:nvPr/>
        </p:nvSpPr>
        <p:spPr>
          <a:xfrm>
            <a:off x="3993031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llipse 8">
            <a:extLst>
              <a:ext uri="{FF2B5EF4-FFF2-40B4-BE49-F238E27FC236}">
                <a16:creationId xmlns:a16="http://schemas.microsoft.com/office/drawing/2014/main" id="{A1FA106B-8E83-37D1-FAE8-CCFA0F9440C0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4A8DFAB-E927-E39F-5093-596A7D825C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C5FD1DAD-F0D6-90CF-AA47-89E3945557A5}"/>
              </a:ext>
            </a:extLst>
          </p:cNvPr>
          <p:cNvSpPr txBox="1">
            <a:spLocks/>
          </p:cNvSpPr>
          <p:nvPr/>
        </p:nvSpPr>
        <p:spPr>
          <a:xfrm>
            <a:off x="407430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607F8E-BE14-73A7-A481-52BE808B595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5854" y="625484"/>
            <a:ext cx="8533238" cy="389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494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DB176-6542-9EA5-4DF2-D8798AA8F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LIVE DEMO</a:t>
            </a:r>
            <a:endParaRPr lang="en-AT"/>
          </a:p>
        </p:txBody>
      </p:sp>
      <p:sp>
        <p:nvSpPr>
          <p:cNvPr id="6" name="Ellipse 8">
            <a:extLst>
              <a:ext uri="{FF2B5EF4-FFF2-40B4-BE49-F238E27FC236}">
                <a16:creationId xmlns:a16="http://schemas.microsoft.com/office/drawing/2014/main" id="{1B0F38AC-E688-985C-C6EB-7AA5F9D504D8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9">
            <a:extLst>
              <a:ext uri="{FF2B5EF4-FFF2-40B4-BE49-F238E27FC236}">
                <a16:creationId xmlns:a16="http://schemas.microsoft.com/office/drawing/2014/main" id="{AE217484-94D4-644B-D946-307A0CCBE5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247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9FB17AAD-6751-AD17-6CF3-CFEC30BC49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447830"/>
            <a:ext cx="80772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645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" name="Google Shape;2790;p64"/>
          <p:cNvSpPr txBox="1">
            <a:spLocks noGrp="1"/>
          </p:cNvSpPr>
          <p:nvPr>
            <p:ph type="subTitle" idx="3"/>
          </p:nvPr>
        </p:nvSpPr>
        <p:spPr>
          <a:xfrm>
            <a:off x="5753541" y="3229968"/>
            <a:ext cx="2787413" cy="8249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Matthias Prinster</a:t>
            </a:r>
            <a:endParaRPr/>
          </a:p>
        </p:txBody>
      </p:sp>
      <p:sp>
        <p:nvSpPr>
          <p:cNvPr id="2791" name="Google Shape;2791;p64"/>
          <p:cNvSpPr txBox="1">
            <a:spLocks noGrp="1"/>
          </p:cNvSpPr>
          <p:nvPr>
            <p:ph type="subTitle" idx="4"/>
          </p:nvPr>
        </p:nvSpPr>
        <p:spPr>
          <a:xfrm>
            <a:off x="742736" y="3642447"/>
            <a:ext cx="25056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de-AT"/>
              <a:t>Rafael Roßmann</a:t>
            </a:r>
          </a:p>
        </p:txBody>
      </p:sp>
      <p:sp>
        <p:nvSpPr>
          <p:cNvPr id="2794" name="Google Shape;2794;p6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Unser Team</a:t>
            </a:r>
            <a:endParaRPr/>
          </a:p>
        </p:txBody>
      </p:sp>
      <p:grpSp>
        <p:nvGrpSpPr>
          <p:cNvPr id="2797" name="Google Shape;2797;p64"/>
          <p:cNvGrpSpPr/>
          <p:nvPr/>
        </p:nvGrpSpPr>
        <p:grpSpPr>
          <a:xfrm rot="10800000" flipH="1">
            <a:off x="6065385" y="1147589"/>
            <a:ext cx="2064286" cy="2064313"/>
            <a:chOff x="3967525" y="1833488"/>
            <a:chExt cx="1904850" cy="1904875"/>
          </a:xfrm>
        </p:grpSpPr>
        <p:sp>
          <p:nvSpPr>
            <p:cNvPr id="2798" name="Google Shape;2798;p64"/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2799" name="Google Shape;2799;p64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0" name="Google Shape;2800;p64"/>
          <p:cNvGrpSpPr/>
          <p:nvPr/>
        </p:nvGrpSpPr>
        <p:grpSpPr>
          <a:xfrm rot="10800000" flipH="1">
            <a:off x="999336" y="1147589"/>
            <a:ext cx="2064286" cy="2064313"/>
            <a:chOff x="3967525" y="1833488"/>
            <a:chExt cx="1904850" cy="1904875"/>
          </a:xfrm>
        </p:grpSpPr>
        <p:sp>
          <p:nvSpPr>
            <p:cNvPr id="2801" name="Google Shape;2801;p64"/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2802" name="Google Shape;2802;p64"/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Grafik 2" descr="Ein Bild, das Person, Menschliches Gesicht, Kleidung, Lächeln enthält.&#10;&#10;KI-generierte Inhalte können fehlerhaft sein.">
            <a:extLst>
              <a:ext uri="{FF2B5EF4-FFF2-40B4-BE49-F238E27FC236}">
                <a16:creationId xmlns:a16="http://schemas.microsoft.com/office/drawing/2014/main" id="{27AAFC26-7273-EF4C-BE31-D2DF997C6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-150" t="4244" r="1053" b="33362"/>
          <a:stretch>
            <a:fillRect/>
          </a:stretch>
        </p:blipFill>
        <p:spPr>
          <a:xfrm>
            <a:off x="6128581" y="1208059"/>
            <a:ext cx="1938843" cy="1938845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2" name="Google Shape;2790;p64">
            <a:extLst>
              <a:ext uri="{FF2B5EF4-FFF2-40B4-BE49-F238E27FC236}">
                <a16:creationId xmlns:a16="http://schemas.microsoft.com/office/drawing/2014/main" id="{DA7D055F-951B-68F4-CF0A-C16E30078EE5}"/>
              </a:ext>
            </a:extLst>
          </p:cNvPr>
          <p:cNvSpPr txBox="1">
            <a:spLocks/>
          </p:cNvSpPr>
          <p:nvPr/>
        </p:nvSpPr>
        <p:spPr>
          <a:xfrm>
            <a:off x="3679387" y="3660427"/>
            <a:ext cx="1909813" cy="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de-AT"/>
              <a:t>Florian Wall</a:t>
            </a:r>
          </a:p>
        </p:txBody>
      </p:sp>
      <p:grpSp>
        <p:nvGrpSpPr>
          <p:cNvPr id="5" name="Google Shape;2797;p64">
            <a:extLst>
              <a:ext uri="{FF2B5EF4-FFF2-40B4-BE49-F238E27FC236}">
                <a16:creationId xmlns:a16="http://schemas.microsoft.com/office/drawing/2014/main" id="{84BE63BE-914E-D341-5B48-083F0CEF5267}"/>
              </a:ext>
            </a:extLst>
          </p:cNvPr>
          <p:cNvGrpSpPr/>
          <p:nvPr/>
        </p:nvGrpSpPr>
        <p:grpSpPr>
          <a:xfrm rot="10800000" flipH="1">
            <a:off x="3559538" y="1145091"/>
            <a:ext cx="2064286" cy="2064313"/>
            <a:chOff x="3967525" y="1833488"/>
            <a:chExt cx="1904850" cy="1904875"/>
          </a:xfrm>
        </p:grpSpPr>
        <p:sp>
          <p:nvSpPr>
            <p:cNvPr id="6" name="Google Shape;2798;p64">
              <a:extLst>
                <a:ext uri="{FF2B5EF4-FFF2-40B4-BE49-F238E27FC236}">
                  <a16:creationId xmlns:a16="http://schemas.microsoft.com/office/drawing/2014/main" id="{0D15922A-F0E6-74DE-265C-06010650D54E}"/>
                </a:ext>
              </a:extLst>
            </p:cNvPr>
            <p:cNvSpPr/>
            <p:nvPr/>
          </p:nvSpPr>
          <p:spPr>
            <a:xfrm>
              <a:off x="3967525" y="1833488"/>
              <a:ext cx="1904850" cy="1904875"/>
            </a:xfrm>
            <a:custGeom>
              <a:avLst/>
              <a:gdLst/>
              <a:ahLst/>
              <a:cxnLst/>
              <a:rect l="l" t="t" r="r" b="b"/>
              <a:pathLst>
                <a:path w="76194" h="76195" extrusionOk="0">
                  <a:moveTo>
                    <a:pt x="38049" y="0"/>
                  </a:moveTo>
                  <a:lnTo>
                    <a:pt x="38049" y="1018"/>
                  </a:lnTo>
                  <a:lnTo>
                    <a:pt x="38200" y="1018"/>
                  </a:lnTo>
                  <a:lnTo>
                    <a:pt x="38200" y="0"/>
                  </a:lnTo>
                  <a:close/>
                  <a:moveTo>
                    <a:pt x="37361" y="0"/>
                  </a:moveTo>
                  <a:lnTo>
                    <a:pt x="37210" y="14"/>
                  </a:lnTo>
                  <a:lnTo>
                    <a:pt x="37223" y="1031"/>
                  </a:lnTo>
                  <a:lnTo>
                    <a:pt x="37375" y="1018"/>
                  </a:lnTo>
                  <a:lnTo>
                    <a:pt x="37361" y="0"/>
                  </a:lnTo>
                  <a:close/>
                  <a:moveTo>
                    <a:pt x="38888" y="0"/>
                  </a:moveTo>
                  <a:lnTo>
                    <a:pt x="38874" y="1031"/>
                  </a:lnTo>
                  <a:lnTo>
                    <a:pt x="39025" y="1031"/>
                  </a:lnTo>
                  <a:lnTo>
                    <a:pt x="39039" y="14"/>
                  </a:lnTo>
                  <a:lnTo>
                    <a:pt x="38888" y="0"/>
                  </a:lnTo>
                  <a:close/>
                  <a:moveTo>
                    <a:pt x="36523" y="28"/>
                  </a:moveTo>
                  <a:lnTo>
                    <a:pt x="36371" y="41"/>
                  </a:lnTo>
                  <a:lnTo>
                    <a:pt x="36413" y="1059"/>
                  </a:lnTo>
                  <a:lnTo>
                    <a:pt x="36563" y="1045"/>
                  </a:lnTo>
                  <a:lnTo>
                    <a:pt x="36523" y="28"/>
                  </a:lnTo>
                  <a:close/>
                  <a:moveTo>
                    <a:pt x="39726" y="28"/>
                  </a:moveTo>
                  <a:lnTo>
                    <a:pt x="39685" y="1045"/>
                  </a:lnTo>
                  <a:lnTo>
                    <a:pt x="39836" y="1059"/>
                  </a:lnTo>
                  <a:lnTo>
                    <a:pt x="39891" y="41"/>
                  </a:lnTo>
                  <a:lnTo>
                    <a:pt x="39726" y="28"/>
                  </a:lnTo>
                  <a:close/>
                  <a:moveTo>
                    <a:pt x="35683" y="69"/>
                  </a:moveTo>
                  <a:lnTo>
                    <a:pt x="35518" y="83"/>
                  </a:lnTo>
                  <a:lnTo>
                    <a:pt x="35588" y="1100"/>
                  </a:lnTo>
                  <a:lnTo>
                    <a:pt x="35738" y="1086"/>
                  </a:lnTo>
                  <a:lnTo>
                    <a:pt x="35683" y="69"/>
                  </a:lnTo>
                  <a:close/>
                  <a:moveTo>
                    <a:pt x="40579" y="83"/>
                  </a:moveTo>
                  <a:lnTo>
                    <a:pt x="40511" y="1100"/>
                  </a:lnTo>
                  <a:lnTo>
                    <a:pt x="40661" y="1100"/>
                  </a:lnTo>
                  <a:lnTo>
                    <a:pt x="40731" y="83"/>
                  </a:lnTo>
                  <a:close/>
                  <a:moveTo>
                    <a:pt x="34831" y="138"/>
                  </a:moveTo>
                  <a:lnTo>
                    <a:pt x="34680" y="151"/>
                  </a:lnTo>
                  <a:lnTo>
                    <a:pt x="34776" y="1169"/>
                  </a:lnTo>
                  <a:lnTo>
                    <a:pt x="34928" y="1155"/>
                  </a:lnTo>
                  <a:lnTo>
                    <a:pt x="34831" y="138"/>
                  </a:lnTo>
                  <a:close/>
                  <a:moveTo>
                    <a:pt x="41418" y="138"/>
                  </a:moveTo>
                  <a:lnTo>
                    <a:pt x="41321" y="1155"/>
                  </a:lnTo>
                  <a:lnTo>
                    <a:pt x="41473" y="1169"/>
                  </a:lnTo>
                  <a:lnTo>
                    <a:pt x="41569" y="151"/>
                  </a:lnTo>
                  <a:lnTo>
                    <a:pt x="41418" y="138"/>
                  </a:lnTo>
                  <a:close/>
                  <a:moveTo>
                    <a:pt x="33993" y="220"/>
                  </a:moveTo>
                  <a:lnTo>
                    <a:pt x="33841" y="234"/>
                  </a:lnTo>
                  <a:lnTo>
                    <a:pt x="33965" y="1251"/>
                  </a:lnTo>
                  <a:lnTo>
                    <a:pt x="34103" y="1224"/>
                  </a:lnTo>
                  <a:lnTo>
                    <a:pt x="33993" y="220"/>
                  </a:lnTo>
                  <a:close/>
                  <a:moveTo>
                    <a:pt x="42256" y="220"/>
                  </a:moveTo>
                  <a:lnTo>
                    <a:pt x="42146" y="1238"/>
                  </a:lnTo>
                  <a:lnTo>
                    <a:pt x="42284" y="1251"/>
                  </a:lnTo>
                  <a:lnTo>
                    <a:pt x="42408" y="234"/>
                  </a:lnTo>
                  <a:lnTo>
                    <a:pt x="42256" y="220"/>
                  </a:lnTo>
                  <a:close/>
                  <a:moveTo>
                    <a:pt x="33167" y="316"/>
                  </a:moveTo>
                  <a:lnTo>
                    <a:pt x="33002" y="330"/>
                  </a:lnTo>
                  <a:lnTo>
                    <a:pt x="33140" y="1348"/>
                  </a:lnTo>
                  <a:lnTo>
                    <a:pt x="33291" y="1320"/>
                  </a:lnTo>
                  <a:lnTo>
                    <a:pt x="33167" y="316"/>
                  </a:lnTo>
                  <a:close/>
                  <a:moveTo>
                    <a:pt x="43096" y="316"/>
                  </a:moveTo>
                  <a:lnTo>
                    <a:pt x="42958" y="1334"/>
                  </a:lnTo>
                  <a:lnTo>
                    <a:pt x="43109" y="1348"/>
                  </a:lnTo>
                  <a:lnTo>
                    <a:pt x="43246" y="344"/>
                  </a:lnTo>
                  <a:lnTo>
                    <a:pt x="43096" y="316"/>
                  </a:lnTo>
                  <a:close/>
                  <a:moveTo>
                    <a:pt x="32328" y="426"/>
                  </a:moveTo>
                  <a:lnTo>
                    <a:pt x="32177" y="454"/>
                  </a:lnTo>
                  <a:lnTo>
                    <a:pt x="32328" y="1458"/>
                  </a:lnTo>
                  <a:lnTo>
                    <a:pt x="32480" y="1444"/>
                  </a:lnTo>
                  <a:lnTo>
                    <a:pt x="32328" y="426"/>
                  </a:lnTo>
                  <a:close/>
                  <a:moveTo>
                    <a:pt x="43921" y="440"/>
                  </a:moveTo>
                  <a:lnTo>
                    <a:pt x="43769" y="1444"/>
                  </a:lnTo>
                  <a:lnTo>
                    <a:pt x="43921" y="1471"/>
                  </a:lnTo>
                  <a:lnTo>
                    <a:pt x="44071" y="468"/>
                  </a:lnTo>
                  <a:lnTo>
                    <a:pt x="43921" y="440"/>
                  </a:lnTo>
                  <a:close/>
                  <a:moveTo>
                    <a:pt x="31490" y="564"/>
                  </a:moveTo>
                  <a:lnTo>
                    <a:pt x="31338" y="591"/>
                  </a:lnTo>
                  <a:lnTo>
                    <a:pt x="31517" y="1595"/>
                  </a:lnTo>
                  <a:lnTo>
                    <a:pt x="31668" y="1568"/>
                  </a:lnTo>
                  <a:lnTo>
                    <a:pt x="31490" y="564"/>
                  </a:lnTo>
                  <a:close/>
                  <a:moveTo>
                    <a:pt x="44759" y="578"/>
                  </a:moveTo>
                  <a:lnTo>
                    <a:pt x="44581" y="1581"/>
                  </a:lnTo>
                  <a:lnTo>
                    <a:pt x="44732" y="1609"/>
                  </a:lnTo>
                  <a:lnTo>
                    <a:pt x="44911" y="605"/>
                  </a:lnTo>
                  <a:lnTo>
                    <a:pt x="44759" y="578"/>
                  </a:lnTo>
                  <a:close/>
                  <a:moveTo>
                    <a:pt x="30665" y="729"/>
                  </a:moveTo>
                  <a:lnTo>
                    <a:pt x="30513" y="756"/>
                  </a:lnTo>
                  <a:lnTo>
                    <a:pt x="30720" y="1746"/>
                  </a:lnTo>
                  <a:lnTo>
                    <a:pt x="30871" y="1719"/>
                  </a:lnTo>
                  <a:lnTo>
                    <a:pt x="30665" y="729"/>
                  </a:lnTo>
                  <a:close/>
                  <a:moveTo>
                    <a:pt x="45584" y="729"/>
                  </a:moveTo>
                  <a:lnTo>
                    <a:pt x="45392" y="1733"/>
                  </a:lnTo>
                  <a:lnTo>
                    <a:pt x="45529" y="1760"/>
                  </a:lnTo>
                  <a:lnTo>
                    <a:pt x="45736" y="756"/>
                  </a:lnTo>
                  <a:lnTo>
                    <a:pt x="45584" y="729"/>
                  </a:lnTo>
                  <a:close/>
                  <a:moveTo>
                    <a:pt x="29840" y="894"/>
                  </a:moveTo>
                  <a:lnTo>
                    <a:pt x="29688" y="935"/>
                  </a:lnTo>
                  <a:lnTo>
                    <a:pt x="29908" y="1925"/>
                  </a:lnTo>
                  <a:lnTo>
                    <a:pt x="30060" y="1884"/>
                  </a:lnTo>
                  <a:lnTo>
                    <a:pt x="29840" y="894"/>
                  </a:lnTo>
                  <a:close/>
                  <a:moveTo>
                    <a:pt x="46409" y="908"/>
                  </a:moveTo>
                  <a:lnTo>
                    <a:pt x="46189" y="1898"/>
                  </a:lnTo>
                  <a:lnTo>
                    <a:pt x="46327" y="1939"/>
                  </a:lnTo>
                  <a:lnTo>
                    <a:pt x="46561" y="935"/>
                  </a:lnTo>
                  <a:lnTo>
                    <a:pt x="46409" y="908"/>
                  </a:lnTo>
                  <a:close/>
                  <a:moveTo>
                    <a:pt x="29015" y="1086"/>
                  </a:moveTo>
                  <a:lnTo>
                    <a:pt x="28877" y="1128"/>
                  </a:lnTo>
                  <a:lnTo>
                    <a:pt x="29110" y="2118"/>
                  </a:lnTo>
                  <a:lnTo>
                    <a:pt x="29262" y="2076"/>
                  </a:lnTo>
                  <a:lnTo>
                    <a:pt x="29015" y="1086"/>
                  </a:lnTo>
                  <a:close/>
                  <a:moveTo>
                    <a:pt x="47234" y="1100"/>
                  </a:moveTo>
                  <a:lnTo>
                    <a:pt x="46987" y="2090"/>
                  </a:lnTo>
                  <a:lnTo>
                    <a:pt x="47138" y="2131"/>
                  </a:lnTo>
                  <a:lnTo>
                    <a:pt x="47372" y="1141"/>
                  </a:lnTo>
                  <a:lnTo>
                    <a:pt x="47234" y="1100"/>
                  </a:lnTo>
                  <a:close/>
                  <a:moveTo>
                    <a:pt x="28203" y="1293"/>
                  </a:moveTo>
                  <a:lnTo>
                    <a:pt x="28052" y="1334"/>
                  </a:lnTo>
                  <a:lnTo>
                    <a:pt x="28327" y="2324"/>
                  </a:lnTo>
                  <a:lnTo>
                    <a:pt x="28465" y="2283"/>
                  </a:lnTo>
                  <a:lnTo>
                    <a:pt x="28203" y="1293"/>
                  </a:lnTo>
                  <a:close/>
                  <a:moveTo>
                    <a:pt x="48046" y="1306"/>
                  </a:moveTo>
                  <a:lnTo>
                    <a:pt x="47784" y="2296"/>
                  </a:lnTo>
                  <a:lnTo>
                    <a:pt x="47922" y="2338"/>
                  </a:lnTo>
                  <a:lnTo>
                    <a:pt x="48197" y="1348"/>
                  </a:lnTo>
                  <a:lnTo>
                    <a:pt x="48046" y="1306"/>
                  </a:lnTo>
                  <a:close/>
                  <a:moveTo>
                    <a:pt x="27392" y="1526"/>
                  </a:moveTo>
                  <a:lnTo>
                    <a:pt x="27240" y="1568"/>
                  </a:lnTo>
                  <a:lnTo>
                    <a:pt x="27530" y="2544"/>
                  </a:lnTo>
                  <a:lnTo>
                    <a:pt x="27680" y="2503"/>
                  </a:lnTo>
                  <a:lnTo>
                    <a:pt x="27392" y="1526"/>
                  </a:lnTo>
                  <a:close/>
                  <a:moveTo>
                    <a:pt x="48857" y="1540"/>
                  </a:moveTo>
                  <a:lnTo>
                    <a:pt x="48569" y="2516"/>
                  </a:lnTo>
                  <a:lnTo>
                    <a:pt x="48719" y="2558"/>
                  </a:lnTo>
                  <a:lnTo>
                    <a:pt x="49009" y="1581"/>
                  </a:lnTo>
                  <a:lnTo>
                    <a:pt x="48857" y="1540"/>
                  </a:lnTo>
                  <a:close/>
                  <a:moveTo>
                    <a:pt x="26580" y="1774"/>
                  </a:moveTo>
                  <a:lnTo>
                    <a:pt x="26443" y="1815"/>
                  </a:lnTo>
                  <a:lnTo>
                    <a:pt x="26745" y="2791"/>
                  </a:lnTo>
                  <a:lnTo>
                    <a:pt x="26897" y="2736"/>
                  </a:lnTo>
                  <a:lnTo>
                    <a:pt x="26580" y="1774"/>
                  </a:lnTo>
                  <a:close/>
                  <a:moveTo>
                    <a:pt x="49669" y="1788"/>
                  </a:moveTo>
                  <a:lnTo>
                    <a:pt x="49352" y="2751"/>
                  </a:lnTo>
                  <a:lnTo>
                    <a:pt x="49504" y="2806"/>
                  </a:lnTo>
                  <a:lnTo>
                    <a:pt x="49806" y="1829"/>
                  </a:lnTo>
                  <a:lnTo>
                    <a:pt x="49669" y="1788"/>
                  </a:lnTo>
                  <a:close/>
                  <a:moveTo>
                    <a:pt x="25783" y="2035"/>
                  </a:moveTo>
                  <a:lnTo>
                    <a:pt x="25632" y="2076"/>
                  </a:lnTo>
                  <a:lnTo>
                    <a:pt x="25975" y="3039"/>
                  </a:lnTo>
                  <a:lnTo>
                    <a:pt x="26113" y="2998"/>
                  </a:lnTo>
                  <a:lnTo>
                    <a:pt x="25783" y="2035"/>
                  </a:lnTo>
                  <a:close/>
                  <a:moveTo>
                    <a:pt x="50466" y="2049"/>
                  </a:moveTo>
                  <a:lnTo>
                    <a:pt x="50136" y="3011"/>
                  </a:lnTo>
                  <a:lnTo>
                    <a:pt x="50274" y="3066"/>
                  </a:lnTo>
                  <a:lnTo>
                    <a:pt x="50617" y="2104"/>
                  </a:lnTo>
                  <a:lnTo>
                    <a:pt x="50466" y="2049"/>
                  </a:lnTo>
                  <a:close/>
                  <a:moveTo>
                    <a:pt x="24985" y="2311"/>
                  </a:moveTo>
                  <a:lnTo>
                    <a:pt x="24848" y="2366"/>
                  </a:lnTo>
                  <a:lnTo>
                    <a:pt x="25205" y="3328"/>
                  </a:lnTo>
                  <a:lnTo>
                    <a:pt x="25343" y="3273"/>
                  </a:lnTo>
                  <a:lnTo>
                    <a:pt x="24985" y="2311"/>
                  </a:lnTo>
                  <a:close/>
                  <a:moveTo>
                    <a:pt x="51264" y="2338"/>
                  </a:moveTo>
                  <a:lnTo>
                    <a:pt x="50906" y="3286"/>
                  </a:lnTo>
                  <a:lnTo>
                    <a:pt x="51057" y="3341"/>
                  </a:lnTo>
                  <a:lnTo>
                    <a:pt x="51415" y="2393"/>
                  </a:lnTo>
                  <a:lnTo>
                    <a:pt x="51264" y="2338"/>
                  </a:lnTo>
                  <a:close/>
                  <a:moveTo>
                    <a:pt x="24202" y="2613"/>
                  </a:moveTo>
                  <a:lnTo>
                    <a:pt x="24064" y="2668"/>
                  </a:lnTo>
                  <a:lnTo>
                    <a:pt x="24435" y="3616"/>
                  </a:lnTo>
                  <a:lnTo>
                    <a:pt x="24573" y="3561"/>
                  </a:lnTo>
                  <a:lnTo>
                    <a:pt x="24202" y="2613"/>
                  </a:lnTo>
                  <a:close/>
                  <a:moveTo>
                    <a:pt x="52061" y="2641"/>
                  </a:moveTo>
                  <a:lnTo>
                    <a:pt x="51676" y="3589"/>
                  </a:lnTo>
                  <a:lnTo>
                    <a:pt x="51814" y="3644"/>
                  </a:lnTo>
                  <a:lnTo>
                    <a:pt x="52199" y="2696"/>
                  </a:lnTo>
                  <a:lnTo>
                    <a:pt x="52061" y="2641"/>
                  </a:lnTo>
                  <a:close/>
                  <a:moveTo>
                    <a:pt x="23417" y="2929"/>
                  </a:moveTo>
                  <a:lnTo>
                    <a:pt x="23280" y="2984"/>
                  </a:lnTo>
                  <a:lnTo>
                    <a:pt x="23679" y="3919"/>
                  </a:lnTo>
                  <a:lnTo>
                    <a:pt x="23817" y="3864"/>
                  </a:lnTo>
                  <a:lnTo>
                    <a:pt x="23417" y="2929"/>
                  </a:lnTo>
                  <a:close/>
                  <a:moveTo>
                    <a:pt x="52831" y="2956"/>
                  </a:moveTo>
                  <a:lnTo>
                    <a:pt x="52446" y="3891"/>
                  </a:lnTo>
                  <a:lnTo>
                    <a:pt x="52584" y="3946"/>
                  </a:lnTo>
                  <a:lnTo>
                    <a:pt x="52982" y="3011"/>
                  </a:lnTo>
                  <a:lnTo>
                    <a:pt x="52831" y="2956"/>
                  </a:lnTo>
                  <a:close/>
                  <a:moveTo>
                    <a:pt x="22647" y="3259"/>
                  </a:moveTo>
                  <a:lnTo>
                    <a:pt x="22510" y="3328"/>
                  </a:lnTo>
                  <a:lnTo>
                    <a:pt x="22922" y="4249"/>
                  </a:lnTo>
                  <a:lnTo>
                    <a:pt x="23060" y="4194"/>
                  </a:lnTo>
                  <a:lnTo>
                    <a:pt x="22647" y="3259"/>
                  </a:lnTo>
                  <a:close/>
                  <a:moveTo>
                    <a:pt x="53615" y="3286"/>
                  </a:moveTo>
                  <a:lnTo>
                    <a:pt x="53202" y="4221"/>
                  </a:lnTo>
                  <a:lnTo>
                    <a:pt x="53340" y="4276"/>
                  </a:lnTo>
                  <a:lnTo>
                    <a:pt x="53752" y="3356"/>
                  </a:lnTo>
                  <a:lnTo>
                    <a:pt x="53615" y="3286"/>
                  </a:lnTo>
                  <a:close/>
                  <a:moveTo>
                    <a:pt x="21892" y="3603"/>
                  </a:moveTo>
                  <a:lnTo>
                    <a:pt x="21754" y="3671"/>
                  </a:lnTo>
                  <a:lnTo>
                    <a:pt x="22194" y="4593"/>
                  </a:lnTo>
                  <a:lnTo>
                    <a:pt x="22317" y="4524"/>
                  </a:lnTo>
                  <a:lnTo>
                    <a:pt x="21892" y="3603"/>
                  </a:lnTo>
                  <a:close/>
                  <a:moveTo>
                    <a:pt x="54385" y="3644"/>
                  </a:moveTo>
                  <a:lnTo>
                    <a:pt x="53945" y="4566"/>
                  </a:lnTo>
                  <a:lnTo>
                    <a:pt x="54082" y="4634"/>
                  </a:lnTo>
                  <a:lnTo>
                    <a:pt x="54522" y="3713"/>
                  </a:lnTo>
                  <a:lnTo>
                    <a:pt x="54385" y="3644"/>
                  </a:lnTo>
                  <a:close/>
                  <a:moveTo>
                    <a:pt x="21135" y="3974"/>
                  </a:moveTo>
                  <a:lnTo>
                    <a:pt x="20997" y="4043"/>
                  </a:lnTo>
                  <a:lnTo>
                    <a:pt x="21452" y="4951"/>
                  </a:lnTo>
                  <a:lnTo>
                    <a:pt x="21589" y="4881"/>
                  </a:lnTo>
                  <a:lnTo>
                    <a:pt x="21135" y="3974"/>
                  </a:lnTo>
                  <a:close/>
                  <a:moveTo>
                    <a:pt x="55142" y="4016"/>
                  </a:moveTo>
                  <a:lnTo>
                    <a:pt x="54687" y="4923"/>
                  </a:lnTo>
                  <a:lnTo>
                    <a:pt x="54812" y="4991"/>
                  </a:lnTo>
                  <a:lnTo>
                    <a:pt x="55279" y="4084"/>
                  </a:lnTo>
                  <a:lnTo>
                    <a:pt x="55142" y="4016"/>
                  </a:lnTo>
                  <a:close/>
                  <a:moveTo>
                    <a:pt x="20379" y="4359"/>
                  </a:moveTo>
                  <a:lnTo>
                    <a:pt x="20255" y="4428"/>
                  </a:lnTo>
                  <a:lnTo>
                    <a:pt x="20722" y="5336"/>
                  </a:lnTo>
                  <a:lnTo>
                    <a:pt x="20860" y="5253"/>
                  </a:lnTo>
                  <a:lnTo>
                    <a:pt x="20379" y="4359"/>
                  </a:lnTo>
                  <a:close/>
                  <a:moveTo>
                    <a:pt x="55897" y="4401"/>
                  </a:moveTo>
                  <a:lnTo>
                    <a:pt x="55417" y="5294"/>
                  </a:lnTo>
                  <a:lnTo>
                    <a:pt x="55554" y="5376"/>
                  </a:lnTo>
                  <a:lnTo>
                    <a:pt x="56022" y="4469"/>
                  </a:lnTo>
                  <a:lnTo>
                    <a:pt x="55897" y="4401"/>
                  </a:lnTo>
                  <a:close/>
                  <a:moveTo>
                    <a:pt x="19650" y="4758"/>
                  </a:moveTo>
                  <a:lnTo>
                    <a:pt x="19512" y="4826"/>
                  </a:lnTo>
                  <a:lnTo>
                    <a:pt x="20007" y="5721"/>
                  </a:lnTo>
                  <a:lnTo>
                    <a:pt x="20132" y="5651"/>
                  </a:lnTo>
                  <a:lnTo>
                    <a:pt x="19650" y="4758"/>
                  </a:lnTo>
                  <a:close/>
                  <a:moveTo>
                    <a:pt x="56640" y="4799"/>
                  </a:moveTo>
                  <a:lnTo>
                    <a:pt x="56132" y="5693"/>
                  </a:lnTo>
                  <a:lnTo>
                    <a:pt x="56269" y="5761"/>
                  </a:lnTo>
                  <a:lnTo>
                    <a:pt x="56764" y="4881"/>
                  </a:lnTo>
                  <a:lnTo>
                    <a:pt x="56640" y="4799"/>
                  </a:lnTo>
                  <a:close/>
                  <a:moveTo>
                    <a:pt x="18907" y="5171"/>
                  </a:moveTo>
                  <a:lnTo>
                    <a:pt x="18784" y="5253"/>
                  </a:lnTo>
                  <a:lnTo>
                    <a:pt x="19292" y="6133"/>
                  </a:lnTo>
                  <a:lnTo>
                    <a:pt x="19430" y="6051"/>
                  </a:lnTo>
                  <a:lnTo>
                    <a:pt x="18907" y="5171"/>
                  </a:lnTo>
                  <a:close/>
                  <a:moveTo>
                    <a:pt x="57369" y="5226"/>
                  </a:moveTo>
                  <a:lnTo>
                    <a:pt x="56847" y="6106"/>
                  </a:lnTo>
                  <a:lnTo>
                    <a:pt x="56984" y="6174"/>
                  </a:lnTo>
                  <a:lnTo>
                    <a:pt x="57507" y="5294"/>
                  </a:lnTo>
                  <a:lnTo>
                    <a:pt x="57369" y="5226"/>
                  </a:lnTo>
                  <a:close/>
                  <a:moveTo>
                    <a:pt x="18192" y="5611"/>
                  </a:moveTo>
                  <a:lnTo>
                    <a:pt x="18055" y="5693"/>
                  </a:lnTo>
                  <a:lnTo>
                    <a:pt x="18605" y="6546"/>
                  </a:lnTo>
                  <a:lnTo>
                    <a:pt x="18729" y="6477"/>
                  </a:lnTo>
                  <a:lnTo>
                    <a:pt x="18192" y="5611"/>
                  </a:lnTo>
                  <a:close/>
                  <a:moveTo>
                    <a:pt x="58084" y="5651"/>
                  </a:moveTo>
                  <a:lnTo>
                    <a:pt x="57562" y="6518"/>
                  </a:lnTo>
                  <a:lnTo>
                    <a:pt x="57685" y="6601"/>
                  </a:lnTo>
                  <a:lnTo>
                    <a:pt x="58222" y="5734"/>
                  </a:lnTo>
                  <a:lnTo>
                    <a:pt x="58084" y="5651"/>
                  </a:lnTo>
                  <a:close/>
                  <a:moveTo>
                    <a:pt x="17477" y="6051"/>
                  </a:moveTo>
                  <a:lnTo>
                    <a:pt x="17354" y="6133"/>
                  </a:lnTo>
                  <a:lnTo>
                    <a:pt x="17904" y="6986"/>
                  </a:lnTo>
                  <a:lnTo>
                    <a:pt x="18027" y="6917"/>
                  </a:lnTo>
                  <a:lnTo>
                    <a:pt x="17477" y="6051"/>
                  </a:lnTo>
                  <a:close/>
                  <a:moveTo>
                    <a:pt x="58799" y="6106"/>
                  </a:moveTo>
                  <a:lnTo>
                    <a:pt x="58249" y="6958"/>
                  </a:lnTo>
                  <a:lnTo>
                    <a:pt x="58373" y="7041"/>
                  </a:lnTo>
                  <a:lnTo>
                    <a:pt x="58937" y="6188"/>
                  </a:lnTo>
                  <a:lnTo>
                    <a:pt x="58799" y="6106"/>
                  </a:lnTo>
                  <a:close/>
                  <a:moveTo>
                    <a:pt x="16776" y="6518"/>
                  </a:moveTo>
                  <a:lnTo>
                    <a:pt x="16652" y="6601"/>
                  </a:lnTo>
                  <a:lnTo>
                    <a:pt x="17230" y="7439"/>
                  </a:lnTo>
                  <a:lnTo>
                    <a:pt x="17354" y="7357"/>
                  </a:lnTo>
                  <a:lnTo>
                    <a:pt x="16776" y="6518"/>
                  </a:lnTo>
                  <a:close/>
                  <a:moveTo>
                    <a:pt x="59500" y="6573"/>
                  </a:moveTo>
                  <a:lnTo>
                    <a:pt x="58937" y="7426"/>
                  </a:lnTo>
                  <a:lnTo>
                    <a:pt x="59060" y="7508"/>
                  </a:lnTo>
                  <a:lnTo>
                    <a:pt x="59638" y="6669"/>
                  </a:lnTo>
                  <a:lnTo>
                    <a:pt x="59500" y="6573"/>
                  </a:lnTo>
                  <a:close/>
                  <a:moveTo>
                    <a:pt x="16089" y="6999"/>
                  </a:moveTo>
                  <a:lnTo>
                    <a:pt x="15964" y="7082"/>
                  </a:lnTo>
                  <a:lnTo>
                    <a:pt x="16556" y="7921"/>
                  </a:lnTo>
                  <a:lnTo>
                    <a:pt x="16679" y="7824"/>
                  </a:lnTo>
                  <a:lnTo>
                    <a:pt x="16089" y="6999"/>
                  </a:lnTo>
                  <a:close/>
                  <a:moveTo>
                    <a:pt x="60202" y="7054"/>
                  </a:moveTo>
                  <a:lnTo>
                    <a:pt x="59610" y="7893"/>
                  </a:lnTo>
                  <a:lnTo>
                    <a:pt x="59734" y="7976"/>
                  </a:lnTo>
                  <a:lnTo>
                    <a:pt x="60325" y="7151"/>
                  </a:lnTo>
                  <a:lnTo>
                    <a:pt x="60202" y="7054"/>
                  </a:lnTo>
                  <a:close/>
                  <a:moveTo>
                    <a:pt x="15401" y="7494"/>
                  </a:moveTo>
                  <a:lnTo>
                    <a:pt x="15277" y="7577"/>
                  </a:lnTo>
                  <a:lnTo>
                    <a:pt x="15896" y="8402"/>
                  </a:lnTo>
                  <a:lnTo>
                    <a:pt x="16006" y="8306"/>
                  </a:lnTo>
                  <a:lnTo>
                    <a:pt x="15401" y="7494"/>
                  </a:lnTo>
                  <a:close/>
                  <a:moveTo>
                    <a:pt x="60875" y="7549"/>
                  </a:moveTo>
                  <a:lnTo>
                    <a:pt x="60270" y="8374"/>
                  </a:lnTo>
                  <a:lnTo>
                    <a:pt x="60394" y="8457"/>
                  </a:lnTo>
                  <a:lnTo>
                    <a:pt x="61000" y="7646"/>
                  </a:lnTo>
                  <a:lnTo>
                    <a:pt x="60875" y="7549"/>
                  </a:lnTo>
                  <a:close/>
                  <a:moveTo>
                    <a:pt x="14741" y="8003"/>
                  </a:moveTo>
                  <a:lnTo>
                    <a:pt x="14617" y="8099"/>
                  </a:lnTo>
                  <a:lnTo>
                    <a:pt x="15249" y="8897"/>
                  </a:lnTo>
                  <a:lnTo>
                    <a:pt x="15359" y="8801"/>
                  </a:lnTo>
                  <a:lnTo>
                    <a:pt x="14741" y="8003"/>
                  </a:lnTo>
                  <a:close/>
                  <a:moveTo>
                    <a:pt x="61550" y="8072"/>
                  </a:moveTo>
                  <a:lnTo>
                    <a:pt x="60917" y="8869"/>
                  </a:lnTo>
                  <a:lnTo>
                    <a:pt x="61040" y="8966"/>
                  </a:lnTo>
                  <a:lnTo>
                    <a:pt x="61673" y="8168"/>
                  </a:lnTo>
                  <a:lnTo>
                    <a:pt x="61550" y="8072"/>
                  </a:lnTo>
                  <a:close/>
                  <a:moveTo>
                    <a:pt x="14081" y="8526"/>
                  </a:moveTo>
                  <a:lnTo>
                    <a:pt x="13957" y="8622"/>
                  </a:lnTo>
                  <a:lnTo>
                    <a:pt x="14604" y="9406"/>
                  </a:lnTo>
                  <a:lnTo>
                    <a:pt x="14714" y="9309"/>
                  </a:lnTo>
                  <a:lnTo>
                    <a:pt x="14081" y="8526"/>
                  </a:lnTo>
                  <a:close/>
                  <a:moveTo>
                    <a:pt x="62210" y="8594"/>
                  </a:moveTo>
                  <a:lnTo>
                    <a:pt x="61563" y="9379"/>
                  </a:lnTo>
                  <a:lnTo>
                    <a:pt x="61673" y="9474"/>
                  </a:lnTo>
                  <a:lnTo>
                    <a:pt x="62333" y="8691"/>
                  </a:lnTo>
                  <a:lnTo>
                    <a:pt x="62210" y="8594"/>
                  </a:lnTo>
                  <a:close/>
                  <a:moveTo>
                    <a:pt x="13434" y="9062"/>
                  </a:moveTo>
                  <a:lnTo>
                    <a:pt x="13311" y="9159"/>
                  </a:lnTo>
                  <a:lnTo>
                    <a:pt x="13971" y="9929"/>
                  </a:lnTo>
                  <a:lnTo>
                    <a:pt x="14094" y="9846"/>
                  </a:lnTo>
                  <a:lnTo>
                    <a:pt x="13434" y="9062"/>
                  </a:lnTo>
                  <a:close/>
                  <a:moveTo>
                    <a:pt x="62855" y="9131"/>
                  </a:moveTo>
                  <a:lnTo>
                    <a:pt x="62195" y="9914"/>
                  </a:lnTo>
                  <a:lnTo>
                    <a:pt x="62305" y="10011"/>
                  </a:lnTo>
                  <a:lnTo>
                    <a:pt x="62965" y="9241"/>
                  </a:lnTo>
                  <a:lnTo>
                    <a:pt x="62855" y="9131"/>
                  </a:lnTo>
                  <a:close/>
                  <a:moveTo>
                    <a:pt x="12788" y="9612"/>
                  </a:moveTo>
                  <a:lnTo>
                    <a:pt x="12678" y="9722"/>
                  </a:lnTo>
                  <a:lnTo>
                    <a:pt x="13366" y="10479"/>
                  </a:lnTo>
                  <a:lnTo>
                    <a:pt x="13476" y="10382"/>
                  </a:lnTo>
                  <a:lnTo>
                    <a:pt x="12788" y="9612"/>
                  </a:lnTo>
                  <a:close/>
                  <a:moveTo>
                    <a:pt x="63488" y="9694"/>
                  </a:moveTo>
                  <a:lnTo>
                    <a:pt x="62815" y="10451"/>
                  </a:lnTo>
                  <a:lnTo>
                    <a:pt x="62925" y="10547"/>
                  </a:lnTo>
                  <a:lnTo>
                    <a:pt x="63598" y="9791"/>
                  </a:lnTo>
                  <a:lnTo>
                    <a:pt x="63488" y="9694"/>
                  </a:lnTo>
                  <a:close/>
                  <a:moveTo>
                    <a:pt x="12169" y="10176"/>
                  </a:moveTo>
                  <a:lnTo>
                    <a:pt x="12059" y="10286"/>
                  </a:lnTo>
                  <a:lnTo>
                    <a:pt x="12761" y="11029"/>
                  </a:lnTo>
                  <a:lnTo>
                    <a:pt x="12857" y="10932"/>
                  </a:lnTo>
                  <a:lnTo>
                    <a:pt x="12169" y="10176"/>
                  </a:lnTo>
                  <a:close/>
                  <a:moveTo>
                    <a:pt x="64107" y="10259"/>
                  </a:moveTo>
                  <a:lnTo>
                    <a:pt x="63420" y="11001"/>
                  </a:lnTo>
                  <a:lnTo>
                    <a:pt x="63530" y="11111"/>
                  </a:lnTo>
                  <a:lnTo>
                    <a:pt x="64230" y="10369"/>
                  </a:lnTo>
                  <a:lnTo>
                    <a:pt x="64107" y="10259"/>
                  </a:lnTo>
                  <a:close/>
                  <a:moveTo>
                    <a:pt x="11564" y="10767"/>
                  </a:moveTo>
                  <a:lnTo>
                    <a:pt x="11454" y="10864"/>
                  </a:lnTo>
                  <a:lnTo>
                    <a:pt x="12156" y="11592"/>
                  </a:lnTo>
                  <a:lnTo>
                    <a:pt x="12266" y="11496"/>
                  </a:lnTo>
                  <a:lnTo>
                    <a:pt x="11564" y="10767"/>
                  </a:lnTo>
                  <a:close/>
                  <a:moveTo>
                    <a:pt x="64725" y="10836"/>
                  </a:moveTo>
                  <a:lnTo>
                    <a:pt x="64010" y="11564"/>
                  </a:lnTo>
                  <a:lnTo>
                    <a:pt x="64120" y="11674"/>
                  </a:lnTo>
                  <a:lnTo>
                    <a:pt x="64835" y="10946"/>
                  </a:lnTo>
                  <a:lnTo>
                    <a:pt x="64725" y="10836"/>
                  </a:lnTo>
                  <a:close/>
                  <a:moveTo>
                    <a:pt x="10959" y="11359"/>
                  </a:moveTo>
                  <a:lnTo>
                    <a:pt x="10849" y="11469"/>
                  </a:lnTo>
                  <a:lnTo>
                    <a:pt x="11578" y="12169"/>
                  </a:lnTo>
                  <a:lnTo>
                    <a:pt x="11688" y="12074"/>
                  </a:lnTo>
                  <a:lnTo>
                    <a:pt x="10959" y="11359"/>
                  </a:lnTo>
                  <a:close/>
                  <a:moveTo>
                    <a:pt x="65317" y="11441"/>
                  </a:moveTo>
                  <a:lnTo>
                    <a:pt x="64588" y="12156"/>
                  </a:lnTo>
                  <a:lnTo>
                    <a:pt x="64698" y="12252"/>
                  </a:lnTo>
                  <a:lnTo>
                    <a:pt x="65427" y="11551"/>
                  </a:lnTo>
                  <a:lnTo>
                    <a:pt x="65317" y="11441"/>
                  </a:lnTo>
                  <a:close/>
                  <a:moveTo>
                    <a:pt x="10382" y="11964"/>
                  </a:moveTo>
                  <a:lnTo>
                    <a:pt x="10272" y="12074"/>
                  </a:lnTo>
                  <a:lnTo>
                    <a:pt x="11014" y="12774"/>
                  </a:lnTo>
                  <a:lnTo>
                    <a:pt x="11124" y="12664"/>
                  </a:lnTo>
                  <a:lnTo>
                    <a:pt x="10382" y="11964"/>
                  </a:lnTo>
                  <a:close/>
                  <a:moveTo>
                    <a:pt x="65895" y="12046"/>
                  </a:moveTo>
                  <a:lnTo>
                    <a:pt x="65152" y="12747"/>
                  </a:lnTo>
                  <a:lnTo>
                    <a:pt x="65262" y="12857"/>
                  </a:lnTo>
                  <a:lnTo>
                    <a:pt x="66005" y="12156"/>
                  </a:lnTo>
                  <a:lnTo>
                    <a:pt x="65895" y="12046"/>
                  </a:lnTo>
                  <a:close/>
                  <a:moveTo>
                    <a:pt x="9804" y="12582"/>
                  </a:moveTo>
                  <a:lnTo>
                    <a:pt x="9708" y="12692"/>
                  </a:lnTo>
                  <a:lnTo>
                    <a:pt x="10464" y="13380"/>
                  </a:lnTo>
                  <a:lnTo>
                    <a:pt x="10561" y="13270"/>
                  </a:lnTo>
                  <a:lnTo>
                    <a:pt x="9804" y="12582"/>
                  </a:lnTo>
                  <a:close/>
                  <a:moveTo>
                    <a:pt x="66472" y="12664"/>
                  </a:moveTo>
                  <a:lnTo>
                    <a:pt x="65716" y="13352"/>
                  </a:lnTo>
                  <a:lnTo>
                    <a:pt x="65812" y="13462"/>
                  </a:lnTo>
                  <a:lnTo>
                    <a:pt x="66568" y="12774"/>
                  </a:lnTo>
                  <a:lnTo>
                    <a:pt x="66472" y="12664"/>
                  </a:lnTo>
                  <a:close/>
                  <a:moveTo>
                    <a:pt x="9254" y="13215"/>
                  </a:moveTo>
                  <a:lnTo>
                    <a:pt x="9144" y="13325"/>
                  </a:lnTo>
                  <a:lnTo>
                    <a:pt x="9928" y="13999"/>
                  </a:lnTo>
                  <a:lnTo>
                    <a:pt x="10024" y="13875"/>
                  </a:lnTo>
                  <a:lnTo>
                    <a:pt x="9254" y="13215"/>
                  </a:lnTo>
                  <a:close/>
                  <a:moveTo>
                    <a:pt x="67022" y="13297"/>
                  </a:moveTo>
                  <a:lnTo>
                    <a:pt x="66252" y="13957"/>
                  </a:lnTo>
                  <a:lnTo>
                    <a:pt x="66348" y="14081"/>
                  </a:lnTo>
                  <a:lnTo>
                    <a:pt x="67132" y="13421"/>
                  </a:lnTo>
                  <a:lnTo>
                    <a:pt x="67022" y="13297"/>
                  </a:lnTo>
                  <a:close/>
                  <a:moveTo>
                    <a:pt x="8704" y="13861"/>
                  </a:moveTo>
                  <a:lnTo>
                    <a:pt x="8608" y="13971"/>
                  </a:lnTo>
                  <a:lnTo>
                    <a:pt x="9391" y="14617"/>
                  </a:lnTo>
                  <a:lnTo>
                    <a:pt x="9488" y="14507"/>
                  </a:lnTo>
                  <a:lnTo>
                    <a:pt x="8704" y="13861"/>
                  </a:lnTo>
                  <a:close/>
                  <a:moveTo>
                    <a:pt x="67572" y="13944"/>
                  </a:moveTo>
                  <a:lnTo>
                    <a:pt x="66775" y="14590"/>
                  </a:lnTo>
                  <a:lnTo>
                    <a:pt x="66871" y="14700"/>
                  </a:lnTo>
                  <a:lnTo>
                    <a:pt x="67668" y="14067"/>
                  </a:lnTo>
                  <a:lnTo>
                    <a:pt x="67572" y="13944"/>
                  </a:lnTo>
                  <a:close/>
                  <a:moveTo>
                    <a:pt x="8168" y="14507"/>
                  </a:moveTo>
                  <a:lnTo>
                    <a:pt x="8086" y="14631"/>
                  </a:lnTo>
                  <a:lnTo>
                    <a:pt x="8883" y="15264"/>
                  </a:lnTo>
                  <a:lnTo>
                    <a:pt x="8979" y="15140"/>
                  </a:lnTo>
                  <a:lnTo>
                    <a:pt x="8168" y="14507"/>
                  </a:lnTo>
                  <a:close/>
                  <a:moveTo>
                    <a:pt x="68095" y="14604"/>
                  </a:moveTo>
                  <a:lnTo>
                    <a:pt x="67297" y="15236"/>
                  </a:lnTo>
                  <a:lnTo>
                    <a:pt x="67380" y="15346"/>
                  </a:lnTo>
                  <a:lnTo>
                    <a:pt x="68191" y="14727"/>
                  </a:lnTo>
                  <a:lnTo>
                    <a:pt x="68095" y="14604"/>
                  </a:lnTo>
                  <a:close/>
                  <a:moveTo>
                    <a:pt x="7659" y="15181"/>
                  </a:moveTo>
                  <a:lnTo>
                    <a:pt x="7563" y="15305"/>
                  </a:lnTo>
                  <a:lnTo>
                    <a:pt x="8388" y="15910"/>
                  </a:lnTo>
                  <a:lnTo>
                    <a:pt x="8471" y="15800"/>
                  </a:lnTo>
                  <a:lnTo>
                    <a:pt x="7659" y="15181"/>
                  </a:lnTo>
                  <a:close/>
                  <a:moveTo>
                    <a:pt x="68603" y="15264"/>
                  </a:moveTo>
                  <a:lnTo>
                    <a:pt x="67793" y="15882"/>
                  </a:lnTo>
                  <a:lnTo>
                    <a:pt x="67875" y="15992"/>
                  </a:lnTo>
                  <a:lnTo>
                    <a:pt x="68700" y="15387"/>
                  </a:lnTo>
                  <a:lnTo>
                    <a:pt x="68603" y="15264"/>
                  </a:lnTo>
                  <a:close/>
                  <a:moveTo>
                    <a:pt x="7164" y="15855"/>
                  </a:moveTo>
                  <a:lnTo>
                    <a:pt x="7068" y="15979"/>
                  </a:lnTo>
                  <a:lnTo>
                    <a:pt x="7893" y="16570"/>
                  </a:lnTo>
                  <a:lnTo>
                    <a:pt x="7989" y="16460"/>
                  </a:lnTo>
                  <a:lnTo>
                    <a:pt x="7164" y="15855"/>
                  </a:lnTo>
                  <a:close/>
                  <a:moveTo>
                    <a:pt x="69098" y="15952"/>
                  </a:moveTo>
                  <a:lnTo>
                    <a:pt x="68273" y="16542"/>
                  </a:lnTo>
                  <a:lnTo>
                    <a:pt x="68356" y="16667"/>
                  </a:lnTo>
                  <a:lnTo>
                    <a:pt x="69195" y="16075"/>
                  </a:lnTo>
                  <a:lnTo>
                    <a:pt x="69098" y="15952"/>
                  </a:lnTo>
                  <a:close/>
                  <a:moveTo>
                    <a:pt x="6669" y="16557"/>
                  </a:moveTo>
                  <a:lnTo>
                    <a:pt x="6586" y="16680"/>
                  </a:lnTo>
                  <a:lnTo>
                    <a:pt x="7426" y="17244"/>
                  </a:lnTo>
                  <a:lnTo>
                    <a:pt x="7508" y="17134"/>
                  </a:lnTo>
                  <a:lnTo>
                    <a:pt x="6669" y="16557"/>
                  </a:lnTo>
                  <a:close/>
                  <a:moveTo>
                    <a:pt x="69580" y="16639"/>
                  </a:moveTo>
                  <a:lnTo>
                    <a:pt x="68741" y="17217"/>
                  </a:lnTo>
                  <a:lnTo>
                    <a:pt x="68823" y="17340"/>
                  </a:lnTo>
                  <a:lnTo>
                    <a:pt x="69676" y="16762"/>
                  </a:lnTo>
                  <a:lnTo>
                    <a:pt x="69580" y="16639"/>
                  </a:lnTo>
                  <a:close/>
                  <a:moveTo>
                    <a:pt x="6201" y="17257"/>
                  </a:moveTo>
                  <a:lnTo>
                    <a:pt x="6119" y="17382"/>
                  </a:lnTo>
                  <a:lnTo>
                    <a:pt x="6971" y="17932"/>
                  </a:lnTo>
                  <a:lnTo>
                    <a:pt x="7054" y="17807"/>
                  </a:lnTo>
                  <a:lnTo>
                    <a:pt x="6201" y="17257"/>
                  </a:lnTo>
                  <a:close/>
                  <a:moveTo>
                    <a:pt x="70048" y="17340"/>
                  </a:moveTo>
                  <a:lnTo>
                    <a:pt x="69195" y="17890"/>
                  </a:lnTo>
                  <a:lnTo>
                    <a:pt x="69278" y="18014"/>
                  </a:lnTo>
                  <a:lnTo>
                    <a:pt x="70130" y="17464"/>
                  </a:lnTo>
                  <a:lnTo>
                    <a:pt x="70048" y="17340"/>
                  </a:lnTo>
                  <a:close/>
                  <a:moveTo>
                    <a:pt x="5748" y="17959"/>
                  </a:moveTo>
                  <a:lnTo>
                    <a:pt x="5665" y="18097"/>
                  </a:lnTo>
                  <a:lnTo>
                    <a:pt x="6531" y="18632"/>
                  </a:lnTo>
                  <a:lnTo>
                    <a:pt x="6614" y="18495"/>
                  </a:lnTo>
                  <a:lnTo>
                    <a:pt x="5748" y="17959"/>
                  </a:lnTo>
                  <a:close/>
                  <a:moveTo>
                    <a:pt x="70501" y="18042"/>
                  </a:moveTo>
                  <a:lnTo>
                    <a:pt x="69635" y="18577"/>
                  </a:lnTo>
                  <a:lnTo>
                    <a:pt x="69718" y="18715"/>
                  </a:lnTo>
                  <a:lnTo>
                    <a:pt x="70583" y="18179"/>
                  </a:lnTo>
                  <a:lnTo>
                    <a:pt x="70501" y="18042"/>
                  </a:lnTo>
                  <a:close/>
                  <a:moveTo>
                    <a:pt x="5308" y="18687"/>
                  </a:moveTo>
                  <a:lnTo>
                    <a:pt x="5225" y="18812"/>
                  </a:lnTo>
                  <a:lnTo>
                    <a:pt x="6106" y="19334"/>
                  </a:lnTo>
                  <a:lnTo>
                    <a:pt x="6188" y="19210"/>
                  </a:lnTo>
                  <a:lnTo>
                    <a:pt x="5308" y="18687"/>
                  </a:lnTo>
                  <a:close/>
                  <a:moveTo>
                    <a:pt x="70941" y="18770"/>
                  </a:moveTo>
                  <a:lnTo>
                    <a:pt x="70061" y="19279"/>
                  </a:lnTo>
                  <a:lnTo>
                    <a:pt x="70130" y="19417"/>
                  </a:lnTo>
                  <a:lnTo>
                    <a:pt x="71010" y="18894"/>
                  </a:lnTo>
                  <a:lnTo>
                    <a:pt x="70941" y="18770"/>
                  </a:lnTo>
                  <a:close/>
                  <a:moveTo>
                    <a:pt x="4881" y="19417"/>
                  </a:moveTo>
                  <a:lnTo>
                    <a:pt x="4813" y="19554"/>
                  </a:lnTo>
                  <a:lnTo>
                    <a:pt x="5706" y="20049"/>
                  </a:lnTo>
                  <a:lnTo>
                    <a:pt x="5775" y="19912"/>
                  </a:lnTo>
                  <a:lnTo>
                    <a:pt x="4881" y="19417"/>
                  </a:lnTo>
                  <a:close/>
                  <a:moveTo>
                    <a:pt x="71353" y="19499"/>
                  </a:moveTo>
                  <a:lnTo>
                    <a:pt x="70473" y="19994"/>
                  </a:lnTo>
                  <a:lnTo>
                    <a:pt x="70543" y="20132"/>
                  </a:lnTo>
                  <a:lnTo>
                    <a:pt x="71436" y="19622"/>
                  </a:lnTo>
                  <a:lnTo>
                    <a:pt x="71353" y="19499"/>
                  </a:lnTo>
                  <a:close/>
                  <a:moveTo>
                    <a:pt x="4483" y="20159"/>
                  </a:moveTo>
                  <a:lnTo>
                    <a:pt x="4414" y="20297"/>
                  </a:lnTo>
                  <a:lnTo>
                    <a:pt x="5308" y="20764"/>
                  </a:lnTo>
                  <a:lnTo>
                    <a:pt x="5376" y="20640"/>
                  </a:lnTo>
                  <a:lnTo>
                    <a:pt x="4483" y="20159"/>
                  </a:lnTo>
                  <a:close/>
                  <a:moveTo>
                    <a:pt x="71766" y="20228"/>
                  </a:moveTo>
                  <a:lnTo>
                    <a:pt x="70858" y="20709"/>
                  </a:lnTo>
                  <a:lnTo>
                    <a:pt x="70928" y="20847"/>
                  </a:lnTo>
                  <a:lnTo>
                    <a:pt x="71835" y="20365"/>
                  </a:lnTo>
                  <a:lnTo>
                    <a:pt x="71766" y="20228"/>
                  </a:lnTo>
                  <a:close/>
                  <a:moveTo>
                    <a:pt x="4084" y="20902"/>
                  </a:moveTo>
                  <a:lnTo>
                    <a:pt x="4015" y="21039"/>
                  </a:lnTo>
                  <a:lnTo>
                    <a:pt x="4936" y="21493"/>
                  </a:lnTo>
                  <a:lnTo>
                    <a:pt x="5005" y="21369"/>
                  </a:lnTo>
                  <a:lnTo>
                    <a:pt x="4084" y="20902"/>
                  </a:lnTo>
                  <a:close/>
                  <a:moveTo>
                    <a:pt x="72151" y="20984"/>
                  </a:moveTo>
                  <a:lnTo>
                    <a:pt x="71230" y="21438"/>
                  </a:lnTo>
                  <a:lnTo>
                    <a:pt x="71298" y="21575"/>
                  </a:lnTo>
                  <a:lnTo>
                    <a:pt x="72220" y="21122"/>
                  </a:lnTo>
                  <a:lnTo>
                    <a:pt x="72151" y="20984"/>
                  </a:lnTo>
                  <a:close/>
                  <a:moveTo>
                    <a:pt x="3713" y="21658"/>
                  </a:moveTo>
                  <a:lnTo>
                    <a:pt x="3644" y="21795"/>
                  </a:lnTo>
                  <a:lnTo>
                    <a:pt x="4565" y="22235"/>
                  </a:lnTo>
                  <a:lnTo>
                    <a:pt x="4634" y="22098"/>
                  </a:lnTo>
                  <a:lnTo>
                    <a:pt x="3713" y="21658"/>
                  </a:lnTo>
                  <a:close/>
                  <a:moveTo>
                    <a:pt x="72523" y="21740"/>
                  </a:moveTo>
                  <a:lnTo>
                    <a:pt x="71601" y="22167"/>
                  </a:lnTo>
                  <a:lnTo>
                    <a:pt x="71656" y="22304"/>
                  </a:lnTo>
                  <a:lnTo>
                    <a:pt x="72578" y="21878"/>
                  </a:lnTo>
                  <a:lnTo>
                    <a:pt x="72523" y="21740"/>
                  </a:lnTo>
                  <a:close/>
                  <a:moveTo>
                    <a:pt x="3355" y="22428"/>
                  </a:moveTo>
                  <a:lnTo>
                    <a:pt x="3300" y="22565"/>
                  </a:lnTo>
                  <a:lnTo>
                    <a:pt x="4221" y="22978"/>
                  </a:lnTo>
                  <a:lnTo>
                    <a:pt x="4290" y="22855"/>
                  </a:lnTo>
                  <a:lnTo>
                    <a:pt x="3355" y="22428"/>
                  </a:lnTo>
                  <a:close/>
                  <a:moveTo>
                    <a:pt x="72866" y="22497"/>
                  </a:moveTo>
                  <a:lnTo>
                    <a:pt x="71945" y="22910"/>
                  </a:lnTo>
                  <a:lnTo>
                    <a:pt x="72000" y="23047"/>
                  </a:lnTo>
                  <a:lnTo>
                    <a:pt x="72935" y="22634"/>
                  </a:lnTo>
                  <a:lnTo>
                    <a:pt x="72866" y="22497"/>
                  </a:lnTo>
                  <a:close/>
                  <a:moveTo>
                    <a:pt x="3025" y="23198"/>
                  </a:moveTo>
                  <a:lnTo>
                    <a:pt x="2956" y="23350"/>
                  </a:lnTo>
                  <a:lnTo>
                    <a:pt x="3905" y="23735"/>
                  </a:lnTo>
                  <a:lnTo>
                    <a:pt x="3960" y="23597"/>
                  </a:lnTo>
                  <a:lnTo>
                    <a:pt x="3025" y="23198"/>
                  </a:lnTo>
                  <a:close/>
                  <a:moveTo>
                    <a:pt x="73210" y="23267"/>
                  </a:moveTo>
                  <a:lnTo>
                    <a:pt x="72261" y="23665"/>
                  </a:lnTo>
                  <a:lnTo>
                    <a:pt x="72330" y="23803"/>
                  </a:lnTo>
                  <a:lnTo>
                    <a:pt x="73265" y="23405"/>
                  </a:lnTo>
                  <a:lnTo>
                    <a:pt x="73210" y="23267"/>
                  </a:lnTo>
                  <a:close/>
                  <a:moveTo>
                    <a:pt x="2695" y="24010"/>
                  </a:moveTo>
                  <a:lnTo>
                    <a:pt x="2640" y="24133"/>
                  </a:lnTo>
                  <a:lnTo>
                    <a:pt x="3589" y="24505"/>
                  </a:lnTo>
                  <a:lnTo>
                    <a:pt x="3644" y="24367"/>
                  </a:lnTo>
                  <a:lnTo>
                    <a:pt x="2695" y="24010"/>
                  </a:lnTo>
                  <a:close/>
                  <a:moveTo>
                    <a:pt x="73526" y="24037"/>
                  </a:moveTo>
                  <a:lnTo>
                    <a:pt x="72578" y="24422"/>
                  </a:lnTo>
                  <a:lnTo>
                    <a:pt x="72633" y="24560"/>
                  </a:lnTo>
                  <a:lnTo>
                    <a:pt x="73581" y="24188"/>
                  </a:lnTo>
                  <a:lnTo>
                    <a:pt x="73526" y="24037"/>
                  </a:lnTo>
                  <a:close/>
                  <a:moveTo>
                    <a:pt x="2393" y="24780"/>
                  </a:moveTo>
                  <a:lnTo>
                    <a:pt x="2338" y="24917"/>
                  </a:lnTo>
                  <a:lnTo>
                    <a:pt x="3300" y="25275"/>
                  </a:lnTo>
                  <a:lnTo>
                    <a:pt x="3355" y="25123"/>
                  </a:lnTo>
                  <a:lnTo>
                    <a:pt x="2393" y="24780"/>
                  </a:lnTo>
                  <a:close/>
                  <a:moveTo>
                    <a:pt x="73829" y="24835"/>
                  </a:moveTo>
                  <a:lnTo>
                    <a:pt x="72866" y="25178"/>
                  </a:lnTo>
                  <a:lnTo>
                    <a:pt x="72921" y="25330"/>
                  </a:lnTo>
                  <a:lnTo>
                    <a:pt x="73884" y="24972"/>
                  </a:lnTo>
                  <a:lnTo>
                    <a:pt x="73829" y="24835"/>
                  </a:lnTo>
                  <a:close/>
                  <a:moveTo>
                    <a:pt x="2103" y="25563"/>
                  </a:moveTo>
                  <a:lnTo>
                    <a:pt x="2063" y="25715"/>
                  </a:lnTo>
                  <a:lnTo>
                    <a:pt x="3025" y="26045"/>
                  </a:lnTo>
                  <a:lnTo>
                    <a:pt x="3066" y="25907"/>
                  </a:lnTo>
                  <a:lnTo>
                    <a:pt x="2103" y="25563"/>
                  </a:lnTo>
                  <a:close/>
                  <a:moveTo>
                    <a:pt x="74104" y="25618"/>
                  </a:moveTo>
                  <a:lnTo>
                    <a:pt x="73141" y="25962"/>
                  </a:lnTo>
                  <a:lnTo>
                    <a:pt x="73196" y="26100"/>
                  </a:lnTo>
                  <a:lnTo>
                    <a:pt x="74159" y="25770"/>
                  </a:lnTo>
                  <a:lnTo>
                    <a:pt x="74104" y="25618"/>
                  </a:lnTo>
                  <a:close/>
                  <a:moveTo>
                    <a:pt x="1843" y="26375"/>
                  </a:moveTo>
                  <a:lnTo>
                    <a:pt x="1788" y="26512"/>
                  </a:lnTo>
                  <a:lnTo>
                    <a:pt x="2763" y="26828"/>
                  </a:lnTo>
                  <a:lnTo>
                    <a:pt x="2805" y="26690"/>
                  </a:lnTo>
                  <a:lnTo>
                    <a:pt x="1843" y="26375"/>
                  </a:lnTo>
                  <a:close/>
                  <a:moveTo>
                    <a:pt x="74379" y="26415"/>
                  </a:moveTo>
                  <a:lnTo>
                    <a:pt x="73403" y="26732"/>
                  </a:lnTo>
                  <a:lnTo>
                    <a:pt x="73458" y="26883"/>
                  </a:lnTo>
                  <a:lnTo>
                    <a:pt x="74420" y="26567"/>
                  </a:lnTo>
                  <a:lnTo>
                    <a:pt x="74379" y="26415"/>
                  </a:lnTo>
                  <a:close/>
                  <a:moveTo>
                    <a:pt x="1581" y="27172"/>
                  </a:moveTo>
                  <a:lnTo>
                    <a:pt x="1540" y="27323"/>
                  </a:lnTo>
                  <a:lnTo>
                    <a:pt x="2516" y="27612"/>
                  </a:lnTo>
                  <a:lnTo>
                    <a:pt x="2558" y="27461"/>
                  </a:lnTo>
                  <a:lnTo>
                    <a:pt x="1581" y="27172"/>
                  </a:lnTo>
                  <a:close/>
                  <a:moveTo>
                    <a:pt x="74626" y="27227"/>
                  </a:moveTo>
                  <a:lnTo>
                    <a:pt x="73650" y="27516"/>
                  </a:lnTo>
                  <a:lnTo>
                    <a:pt x="73691" y="27667"/>
                  </a:lnTo>
                  <a:lnTo>
                    <a:pt x="74668" y="27378"/>
                  </a:lnTo>
                  <a:lnTo>
                    <a:pt x="74626" y="27227"/>
                  </a:lnTo>
                  <a:close/>
                  <a:moveTo>
                    <a:pt x="1348" y="27983"/>
                  </a:moveTo>
                  <a:lnTo>
                    <a:pt x="1320" y="28135"/>
                  </a:lnTo>
                  <a:lnTo>
                    <a:pt x="2296" y="28396"/>
                  </a:lnTo>
                  <a:lnTo>
                    <a:pt x="2338" y="28258"/>
                  </a:lnTo>
                  <a:lnTo>
                    <a:pt x="1348" y="27983"/>
                  </a:lnTo>
                  <a:close/>
                  <a:moveTo>
                    <a:pt x="74861" y="28038"/>
                  </a:moveTo>
                  <a:lnTo>
                    <a:pt x="73870" y="28313"/>
                  </a:lnTo>
                  <a:lnTo>
                    <a:pt x="73911" y="28451"/>
                  </a:lnTo>
                  <a:lnTo>
                    <a:pt x="74901" y="28190"/>
                  </a:lnTo>
                  <a:lnTo>
                    <a:pt x="74861" y="28038"/>
                  </a:lnTo>
                  <a:close/>
                  <a:moveTo>
                    <a:pt x="1141" y="28808"/>
                  </a:moveTo>
                  <a:lnTo>
                    <a:pt x="1100" y="28946"/>
                  </a:lnTo>
                  <a:lnTo>
                    <a:pt x="2090" y="29193"/>
                  </a:lnTo>
                  <a:lnTo>
                    <a:pt x="2131" y="29056"/>
                  </a:lnTo>
                  <a:lnTo>
                    <a:pt x="1141" y="28808"/>
                  </a:lnTo>
                  <a:close/>
                  <a:moveTo>
                    <a:pt x="75066" y="28850"/>
                  </a:moveTo>
                  <a:lnTo>
                    <a:pt x="74076" y="29097"/>
                  </a:lnTo>
                  <a:lnTo>
                    <a:pt x="74118" y="29248"/>
                  </a:lnTo>
                  <a:lnTo>
                    <a:pt x="75108" y="29001"/>
                  </a:lnTo>
                  <a:lnTo>
                    <a:pt x="75066" y="28850"/>
                  </a:lnTo>
                  <a:close/>
                  <a:moveTo>
                    <a:pt x="948" y="29620"/>
                  </a:moveTo>
                  <a:lnTo>
                    <a:pt x="908" y="29771"/>
                  </a:lnTo>
                  <a:lnTo>
                    <a:pt x="1911" y="29991"/>
                  </a:lnTo>
                  <a:lnTo>
                    <a:pt x="1938" y="29853"/>
                  </a:lnTo>
                  <a:lnTo>
                    <a:pt x="948" y="29620"/>
                  </a:lnTo>
                  <a:close/>
                  <a:moveTo>
                    <a:pt x="75259" y="29675"/>
                  </a:moveTo>
                  <a:lnTo>
                    <a:pt x="74269" y="29895"/>
                  </a:lnTo>
                  <a:lnTo>
                    <a:pt x="74310" y="30046"/>
                  </a:lnTo>
                  <a:lnTo>
                    <a:pt x="75301" y="29826"/>
                  </a:lnTo>
                  <a:lnTo>
                    <a:pt x="75259" y="29675"/>
                  </a:lnTo>
                  <a:close/>
                  <a:moveTo>
                    <a:pt x="770" y="30445"/>
                  </a:moveTo>
                  <a:lnTo>
                    <a:pt x="743" y="30596"/>
                  </a:lnTo>
                  <a:lnTo>
                    <a:pt x="1733" y="30803"/>
                  </a:lnTo>
                  <a:lnTo>
                    <a:pt x="1760" y="30651"/>
                  </a:lnTo>
                  <a:lnTo>
                    <a:pt x="770" y="30445"/>
                  </a:lnTo>
                  <a:close/>
                  <a:moveTo>
                    <a:pt x="75438" y="30500"/>
                  </a:moveTo>
                  <a:lnTo>
                    <a:pt x="74448" y="30706"/>
                  </a:lnTo>
                  <a:lnTo>
                    <a:pt x="74475" y="30843"/>
                  </a:lnTo>
                  <a:lnTo>
                    <a:pt x="75466" y="30651"/>
                  </a:lnTo>
                  <a:lnTo>
                    <a:pt x="75438" y="30500"/>
                  </a:lnTo>
                  <a:close/>
                  <a:moveTo>
                    <a:pt x="605" y="31270"/>
                  </a:moveTo>
                  <a:lnTo>
                    <a:pt x="578" y="31421"/>
                  </a:lnTo>
                  <a:lnTo>
                    <a:pt x="1581" y="31600"/>
                  </a:lnTo>
                  <a:lnTo>
                    <a:pt x="1608" y="31448"/>
                  </a:lnTo>
                  <a:lnTo>
                    <a:pt x="605" y="31270"/>
                  </a:lnTo>
                  <a:close/>
                  <a:moveTo>
                    <a:pt x="75603" y="31325"/>
                  </a:moveTo>
                  <a:lnTo>
                    <a:pt x="74599" y="31503"/>
                  </a:lnTo>
                  <a:lnTo>
                    <a:pt x="74626" y="31655"/>
                  </a:lnTo>
                  <a:lnTo>
                    <a:pt x="75631" y="31476"/>
                  </a:lnTo>
                  <a:lnTo>
                    <a:pt x="75603" y="31325"/>
                  </a:lnTo>
                  <a:close/>
                  <a:moveTo>
                    <a:pt x="468" y="32108"/>
                  </a:moveTo>
                  <a:lnTo>
                    <a:pt x="440" y="32260"/>
                  </a:lnTo>
                  <a:lnTo>
                    <a:pt x="1458" y="32411"/>
                  </a:lnTo>
                  <a:lnTo>
                    <a:pt x="1471" y="32260"/>
                  </a:lnTo>
                  <a:lnTo>
                    <a:pt x="468" y="32108"/>
                  </a:lnTo>
                  <a:close/>
                  <a:moveTo>
                    <a:pt x="75741" y="32163"/>
                  </a:moveTo>
                  <a:lnTo>
                    <a:pt x="74736" y="32315"/>
                  </a:lnTo>
                  <a:lnTo>
                    <a:pt x="74751" y="32466"/>
                  </a:lnTo>
                  <a:lnTo>
                    <a:pt x="75768" y="32301"/>
                  </a:lnTo>
                  <a:lnTo>
                    <a:pt x="75741" y="32163"/>
                  </a:lnTo>
                  <a:close/>
                  <a:moveTo>
                    <a:pt x="343" y="32933"/>
                  </a:moveTo>
                  <a:lnTo>
                    <a:pt x="330" y="33085"/>
                  </a:lnTo>
                  <a:lnTo>
                    <a:pt x="1333" y="33223"/>
                  </a:lnTo>
                  <a:lnTo>
                    <a:pt x="1361" y="33071"/>
                  </a:lnTo>
                  <a:lnTo>
                    <a:pt x="343" y="32933"/>
                  </a:lnTo>
                  <a:close/>
                  <a:moveTo>
                    <a:pt x="75864" y="32988"/>
                  </a:moveTo>
                  <a:lnTo>
                    <a:pt x="74846" y="33126"/>
                  </a:lnTo>
                  <a:lnTo>
                    <a:pt x="74874" y="33278"/>
                  </a:lnTo>
                  <a:lnTo>
                    <a:pt x="75878" y="33140"/>
                  </a:lnTo>
                  <a:lnTo>
                    <a:pt x="75864" y="32988"/>
                  </a:lnTo>
                  <a:close/>
                  <a:moveTo>
                    <a:pt x="248" y="33773"/>
                  </a:moveTo>
                  <a:lnTo>
                    <a:pt x="220" y="33924"/>
                  </a:lnTo>
                  <a:lnTo>
                    <a:pt x="1238" y="34034"/>
                  </a:lnTo>
                  <a:lnTo>
                    <a:pt x="1251" y="33896"/>
                  </a:lnTo>
                  <a:lnTo>
                    <a:pt x="248" y="33773"/>
                  </a:lnTo>
                  <a:close/>
                  <a:moveTo>
                    <a:pt x="75961" y="33828"/>
                  </a:moveTo>
                  <a:lnTo>
                    <a:pt x="74956" y="33938"/>
                  </a:lnTo>
                  <a:lnTo>
                    <a:pt x="74971" y="34089"/>
                  </a:lnTo>
                  <a:lnTo>
                    <a:pt x="75974" y="33979"/>
                  </a:lnTo>
                  <a:lnTo>
                    <a:pt x="75961" y="33828"/>
                  </a:lnTo>
                  <a:close/>
                  <a:moveTo>
                    <a:pt x="151" y="34611"/>
                  </a:moveTo>
                  <a:lnTo>
                    <a:pt x="138" y="34763"/>
                  </a:lnTo>
                  <a:lnTo>
                    <a:pt x="1155" y="34859"/>
                  </a:lnTo>
                  <a:lnTo>
                    <a:pt x="1168" y="34708"/>
                  </a:lnTo>
                  <a:lnTo>
                    <a:pt x="151" y="34611"/>
                  </a:lnTo>
                  <a:close/>
                  <a:moveTo>
                    <a:pt x="76043" y="34666"/>
                  </a:moveTo>
                  <a:lnTo>
                    <a:pt x="75026" y="34763"/>
                  </a:lnTo>
                  <a:lnTo>
                    <a:pt x="75039" y="34900"/>
                  </a:lnTo>
                  <a:lnTo>
                    <a:pt x="76056" y="34818"/>
                  </a:lnTo>
                  <a:lnTo>
                    <a:pt x="76043" y="34666"/>
                  </a:lnTo>
                  <a:close/>
                  <a:moveTo>
                    <a:pt x="83" y="35450"/>
                  </a:moveTo>
                  <a:lnTo>
                    <a:pt x="83" y="35601"/>
                  </a:lnTo>
                  <a:lnTo>
                    <a:pt x="1100" y="35670"/>
                  </a:lnTo>
                  <a:lnTo>
                    <a:pt x="1100" y="35519"/>
                  </a:lnTo>
                  <a:lnTo>
                    <a:pt x="83" y="35450"/>
                  </a:lnTo>
                  <a:close/>
                  <a:moveTo>
                    <a:pt x="76111" y="35505"/>
                  </a:moveTo>
                  <a:lnTo>
                    <a:pt x="75094" y="35574"/>
                  </a:lnTo>
                  <a:lnTo>
                    <a:pt x="75108" y="35725"/>
                  </a:lnTo>
                  <a:lnTo>
                    <a:pt x="76126" y="35656"/>
                  </a:lnTo>
                  <a:lnTo>
                    <a:pt x="76111" y="35505"/>
                  </a:lnTo>
                  <a:close/>
                  <a:moveTo>
                    <a:pt x="41" y="36303"/>
                  </a:moveTo>
                  <a:lnTo>
                    <a:pt x="28" y="36454"/>
                  </a:lnTo>
                  <a:lnTo>
                    <a:pt x="1058" y="36496"/>
                  </a:lnTo>
                  <a:lnTo>
                    <a:pt x="1058" y="36344"/>
                  </a:lnTo>
                  <a:lnTo>
                    <a:pt x="41" y="36303"/>
                  </a:lnTo>
                  <a:close/>
                  <a:moveTo>
                    <a:pt x="76166" y="36344"/>
                  </a:moveTo>
                  <a:lnTo>
                    <a:pt x="75149" y="36399"/>
                  </a:lnTo>
                  <a:lnTo>
                    <a:pt x="75149" y="36536"/>
                  </a:lnTo>
                  <a:lnTo>
                    <a:pt x="76166" y="36496"/>
                  </a:lnTo>
                  <a:lnTo>
                    <a:pt x="76166" y="36344"/>
                  </a:lnTo>
                  <a:close/>
                  <a:moveTo>
                    <a:pt x="13" y="37141"/>
                  </a:moveTo>
                  <a:lnTo>
                    <a:pt x="13" y="37293"/>
                  </a:lnTo>
                  <a:lnTo>
                    <a:pt x="1031" y="37306"/>
                  </a:lnTo>
                  <a:lnTo>
                    <a:pt x="1031" y="37156"/>
                  </a:lnTo>
                  <a:lnTo>
                    <a:pt x="13" y="37141"/>
                  </a:lnTo>
                  <a:close/>
                  <a:moveTo>
                    <a:pt x="76194" y="37183"/>
                  </a:moveTo>
                  <a:lnTo>
                    <a:pt x="75176" y="37211"/>
                  </a:lnTo>
                  <a:lnTo>
                    <a:pt x="75176" y="37361"/>
                  </a:lnTo>
                  <a:lnTo>
                    <a:pt x="76194" y="37348"/>
                  </a:lnTo>
                  <a:lnTo>
                    <a:pt x="76194" y="37183"/>
                  </a:lnTo>
                  <a:close/>
                  <a:moveTo>
                    <a:pt x="0" y="37981"/>
                  </a:moveTo>
                  <a:lnTo>
                    <a:pt x="0" y="38131"/>
                  </a:lnTo>
                  <a:lnTo>
                    <a:pt x="1018" y="38131"/>
                  </a:lnTo>
                  <a:lnTo>
                    <a:pt x="1018" y="37981"/>
                  </a:lnTo>
                  <a:close/>
                  <a:moveTo>
                    <a:pt x="75176" y="38036"/>
                  </a:moveTo>
                  <a:lnTo>
                    <a:pt x="75176" y="38241"/>
                  </a:lnTo>
                  <a:lnTo>
                    <a:pt x="76194" y="38256"/>
                  </a:lnTo>
                  <a:lnTo>
                    <a:pt x="76194" y="38036"/>
                  </a:lnTo>
                  <a:close/>
                  <a:moveTo>
                    <a:pt x="1018" y="38806"/>
                  </a:moveTo>
                  <a:lnTo>
                    <a:pt x="0" y="38819"/>
                  </a:lnTo>
                  <a:lnTo>
                    <a:pt x="13" y="38971"/>
                  </a:lnTo>
                  <a:lnTo>
                    <a:pt x="1031" y="38956"/>
                  </a:lnTo>
                  <a:lnTo>
                    <a:pt x="1018" y="38806"/>
                  </a:lnTo>
                  <a:close/>
                  <a:moveTo>
                    <a:pt x="75176" y="38916"/>
                  </a:moveTo>
                  <a:lnTo>
                    <a:pt x="75163" y="39066"/>
                  </a:lnTo>
                  <a:lnTo>
                    <a:pt x="76181" y="39094"/>
                  </a:lnTo>
                  <a:lnTo>
                    <a:pt x="76194" y="38943"/>
                  </a:lnTo>
                  <a:lnTo>
                    <a:pt x="75176" y="38916"/>
                  </a:lnTo>
                  <a:close/>
                  <a:moveTo>
                    <a:pt x="1045" y="39616"/>
                  </a:moveTo>
                  <a:lnTo>
                    <a:pt x="28" y="39658"/>
                  </a:lnTo>
                  <a:lnTo>
                    <a:pt x="41" y="39809"/>
                  </a:lnTo>
                  <a:lnTo>
                    <a:pt x="1058" y="39768"/>
                  </a:lnTo>
                  <a:lnTo>
                    <a:pt x="1045" y="39616"/>
                  </a:lnTo>
                  <a:close/>
                  <a:moveTo>
                    <a:pt x="75149" y="39741"/>
                  </a:moveTo>
                  <a:lnTo>
                    <a:pt x="75136" y="39891"/>
                  </a:lnTo>
                  <a:lnTo>
                    <a:pt x="76153" y="39933"/>
                  </a:lnTo>
                  <a:lnTo>
                    <a:pt x="76166" y="39781"/>
                  </a:lnTo>
                  <a:lnTo>
                    <a:pt x="75149" y="39741"/>
                  </a:lnTo>
                  <a:close/>
                  <a:moveTo>
                    <a:pt x="1086" y="40442"/>
                  </a:moveTo>
                  <a:lnTo>
                    <a:pt x="68" y="40511"/>
                  </a:lnTo>
                  <a:lnTo>
                    <a:pt x="83" y="40662"/>
                  </a:lnTo>
                  <a:lnTo>
                    <a:pt x="1100" y="40593"/>
                  </a:lnTo>
                  <a:lnTo>
                    <a:pt x="1086" y="40442"/>
                  </a:lnTo>
                  <a:close/>
                  <a:moveTo>
                    <a:pt x="75094" y="40552"/>
                  </a:moveTo>
                  <a:lnTo>
                    <a:pt x="75094" y="40703"/>
                  </a:lnTo>
                  <a:lnTo>
                    <a:pt x="76111" y="40772"/>
                  </a:lnTo>
                  <a:lnTo>
                    <a:pt x="76111" y="40621"/>
                  </a:lnTo>
                  <a:lnTo>
                    <a:pt x="75094" y="40552"/>
                  </a:lnTo>
                  <a:close/>
                  <a:moveTo>
                    <a:pt x="1155" y="41253"/>
                  </a:moveTo>
                  <a:lnTo>
                    <a:pt x="138" y="41349"/>
                  </a:lnTo>
                  <a:lnTo>
                    <a:pt x="151" y="41501"/>
                  </a:lnTo>
                  <a:lnTo>
                    <a:pt x="1168" y="41404"/>
                  </a:lnTo>
                  <a:lnTo>
                    <a:pt x="1155" y="41253"/>
                  </a:lnTo>
                  <a:close/>
                  <a:moveTo>
                    <a:pt x="75039" y="41377"/>
                  </a:moveTo>
                  <a:lnTo>
                    <a:pt x="75026" y="41528"/>
                  </a:lnTo>
                  <a:lnTo>
                    <a:pt x="76043" y="41611"/>
                  </a:lnTo>
                  <a:lnTo>
                    <a:pt x="76056" y="41459"/>
                  </a:lnTo>
                  <a:lnTo>
                    <a:pt x="75039" y="41377"/>
                  </a:lnTo>
                  <a:close/>
                  <a:moveTo>
                    <a:pt x="1223" y="42078"/>
                  </a:moveTo>
                  <a:lnTo>
                    <a:pt x="220" y="42188"/>
                  </a:lnTo>
                  <a:lnTo>
                    <a:pt x="233" y="42339"/>
                  </a:lnTo>
                  <a:lnTo>
                    <a:pt x="1251" y="42229"/>
                  </a:lnTo>
                  <a:lnTo>
                    <a:pt x="1223" y="42078"/>
                  </a:lnTo>
                  <a:close/>
                  <a:moveTo>
                    <a:pt x="74956" y="42188"/>
                  </a:moveTo>
                  <a:lnTo>
                    <a:pt x="74943" y="42339"/>
                  </a:lnTo>
                  <a:lnTo>
                    <a:pt x="75961" y="42449"/>
                  </a:lnTo>
                  <a:lnTo>
                    <a:pt x="75974" y="42298"/>
                  </a:lnTo>
                  <a:lnTo>
                    <a:pt x="74956" y="42188"/>
                  </a:lnTo>
                  <a:close/>
                  <a:moveTo>
                    <a:pt x="1320" y="42889"/>
                  </a:moveTo>
                  <a:lnTo>
                    <a:pt x="316" y="43027"/>
                  </a:lnTo>
                  <a:lnTo>
                    <a:pt x="330" y="43179"/>
                  </a:lnTo>
                  <a:lnTo>
                    <a:pt x="1348" y="43041"/>
                  </a:lnTo>
                  <a:lnTo>
                    <a:pt x="1320" y="42889"/>
                  </a:lnTo>
                  <a:close/>
                  <a:moveTo>
                    <a:pt x="74861" y="43013"/>
                  </a:moveTo>
                  <a:lnTo>
                    <a:pt x="74833" y="43151"/>
                  </a:lnTo>
                  <a:lnTo>
                    <a:pt x="75851" y="43289"/>
                  </a:lnTo>
                  <a:lnTo>
                    <a:pt x="75864" y="43137"/>
                  </a:lnTo>
                  <a:lnTo>
                    <a:pt x="74861" y="43013"/>
                  </a:lnTo>
                  <a:close/>
                  <a:moveTo>
                    <a:pt x="1443" y="43701"/>
                  </a:moveTo>
                  <a:lnTo>
                    <a:pt x="426" y="43852"/>
                  </a:lnTo>
                  <a:lnTo>
                    <a:pt x="453" y="44004"/>
                  </a:lnTo>
                  <a:lnTo>
                    <a:pt x="1458" y="43852"/>
                  </a:lnTo>
                  <a:lnTo>
                    <a:pt x="1443" y="43701"/>
                  </a:lnTo>
                  <a:close/>
                  <a:moveTo>
                    <a:pt x="74736" y="43824"/>
                  </a:moveTo>
                  <a:lnTo>
                    <a:pt x="74723" y="43962"/>
                  </a:lnTo>
                  <a:lnTo>
                    <a:pt x="75726" y="44127"/>
                  </a:lnTo>
                  <a:lnTo>
                    <a:pt x="75754" y="43976"/>
                  </a:lnTo>
                  <a:lnTo>
                    <a:pt x="74736" y="43824"/>
                  </a:lnTo>
                  <a:close/>
                  <a:moveTo>
                    <a:pt x="1568" y="44512"/>
                  </a:moveTo>
                  <a:lnTo>
                    <a:pt x="563" y="44691"/>
                  </a:lnTo>
                  <a:lnTo>
                    <a:pt x="591" y="44842"/>
                  </a:lnTo>
                  <a:lnTo>
                    <a:pt x="1595" y="44664"/>
                  </a:lnTo>
                  <a:lnTo>
                    <a:pt x="1568" y="44512"/>
                  </a:lnTo>
                  <a:close/>
                  <a:moveTo>
                    <a:pt x="74613" y="44622"/>
                  </a:moveTo>
                  <a:lnTo>
                    <a:pt x="74586" y="44774"/>
                  </a:lnTo>
                  <a:lnTo>
                    <a:pt x="75589" y="44952"/>
                  </a:lnTo>
                  <a:lnTo>
                    <a:pt x="75616" y="44801"/>
                  </a:lnTo>
                  <a:lnTo>
                    <a:pt x="74613" y="44622"/>
                  </a:lnTo>
                  <a:close/>
                  <a:moveTo>
                    <a:pt x="1718" y="45324"/>
                  </a:moveTo>
                  <a:lnTo>
                    <a:pt x="715" y="45516"/>
                  </a:lnTo>
                  <a:lnTo>
                    <a:pt x="756" y="45667"/>
                  </a:lnTo>
                  <a:lnTo>
                    <a:pt x="1746" y="45461"/>
                  </a:lnTo>
                  <a:lnTo>
                    <a:pt x="1718" y="45324"/>
                  </a:lnTo>
                  <a:close/>
                  <a:moveTo>
                    <a:pt x="74461" y="45434"/>
                  </a:moveTo>
                  <a:lnTo>
                    <a:pt x="74420" y="45584"/>
                  </a:lnTo>
                  <a:lnTo>
                    <a:pt x="75424" y="45777"/>
                  </a:lnTo>
                  <a:lnTo>
                    <a:pt x="75451" y="45639"/>
                  </a:lnTo>
                  <a:lnTo>
                    <a:pt x="74461" y="45434"/>
                  </a:lnTo>
                  <a:close/>
                  <a:moveTo>
                    <a:pt x="1883" y="46121"/>
                  </a:moveTo>
                  <a:lnTo>
                    <a:pt x="893" y="46341"/>
                  </a:lnTo>
                  <a:lnTo>
                    <a:pt x="921" y="46492"/>
                  </a:lnTo>
                  <a:lnTo>
                    <a:pt x="1925" y="46272"/>
                  </a:lnTo>
                  <a:lnTo>
                    <a:pt x="1883" y="46121"/>
                  </a:lnTo>
                  <a:close/>
                  <a:moveTo>
                    <a:pt x="74283" y="46231"/>
                  </a:moveTo>
                  <a:lnTo>
                    <a:pt x="74255" y="46382"/>
                  </a:lnTo>
                  <a:lnTo>
                    <a:pt x="75246" y="46602"/>
                  </a:lnTo>
                  <a:lnTo>
                    <a:pt x="75273" y="46464"/>
                  </a:lnTo>
                  <a:lnTo>
                    <a:pt x="74283" y="46231"/>
                  </a:lnTo>
                  <a:close/>
                  <a:moveTo>
                    <a:pt x="2076" y="46919"/>
                  </a:moveTo>
                  <a:lnTo>
                    <a:pt x="1086" y="47166"/>
                  </a:lnTo>
                  <a:lnTo>
                    <a:pt x="1113" y="47317"/>
                  </a:lnTo>
                  <a:lnTo>
                    <a:pt x="2103" y="47069"/>
                  </a:lnTo>
                  <a:lnTo>
                    <a:pt x="2076" y="46919"/>
                  </a:lnTo>
                  <a:close/>
                  <a:moveTo>
                    <a:pt x="74104" y="47029"/>
                  </a:moveTo>
                  <a:lnTo>
                    <a:pt x="74063" y="47180"/>
                  </a:lnTo>
                  <a:lnTo>
                    <a:pt x="75053" y="47427"/>
                  </a:lnTo>
                  <a:lnTo>
                    <a:pt x="75081" y="47276"/>
                  </a:lnTo>
                  <a:lnTo>
                    <a:pt x="74104" y="47029"/>
                  </a:lnTo>
                  <a:close/>
                  <a:moveTo>
                    <a:pt x="2283" y="47716"/>
                  </a:moveTo>
                  <a:lnTo>
                    <a:pt x="1293" y="47977"/>
                  </a:lnTo>
                  <a:lnTo>
                    <a:pt x="1333" y="48129"/>
                  </a:lnTo>
                  <a:lnTo>
                    <a:pt x="2310" y="47854"/>
                  </a:lnTo>
                  <a:lnTo>
                    <a:pt x="2283" y="47716"/>
                  </a:lnTo>
                  <a:close/>
                  <a:moveTo>
                    <a:pt x="73898" y="47826"/>
                  </a:moveTo>
                  <a:lnTo>
                    <a:pt x="73856" y="47977"/>
                  </a:lnTo>
                  <a:lnTo>
                    <a:pt x="74833" y="48239"/>
                  </a:lnTo>
                  <a:lnTo>
                    <a:pt x="74874" y="48101"/>
                  </a:lnTo>
                  <a:lnTo>
                    <a:pt x="73898" y="47826"/>
                  </a:lnTo>
                  <a:close/>
                  <a:moveTo>
                    <a:pt x="2503" y="48500"/>
                  </a:moveTo>
                  <a:lnTo>
                    <a:pt x="1513" y="48789"/>
                  </a:lnTo>
                  <a:lnTo>
                    <a:pt x="1568" y="48940"/>
                  </a:lnTo>
                  <a:lnTo>
                    <a:pt x="2543" y="48651"/>
                  </a:lnTo>
                  <a:lnTo>
                    <a:pt x="2503" y="48500"/>
                  </a:lnTo>
                  <a:close/>
                  <a:moveTo>
                    <a:pt x="73664" y="48624"/>
                  </a:moveTo>
                  <a:lnTo>
                    <a:pt x="73623" y="48761"/>
                  </a:lnTo>
                  <a:lnTo>
                    <a:pt x="74599" y="49050"/>
                  </a:lnTo>
                  <a:lnTo>
                    <a:pt x="74641" y="48912"/>
                  </a:lnTo>
                  <a:lnTo>
                    <a:pt x="73664" y="48624"/>
                  </a:lnTo>
                  <a:close/>
                  <a:moveTo>
                    <a:pt x="2736" y="49284"/>
                  </a:moveTo>
                  <a:lnTo>
                    <a:pt x="1760" y="49600"/>
                  </a:lnTo>
                  <a:lnTo>
                    <a:pt x="1815" y="49737"/>
                  </a:lnTo>
                  <a:lnTo>
                    <a:pt x="2778" y="49435"/>
                  </a:lnTo>
                  <a:lnTo>
                    <a:pt x="2736" y="49284"/>
                  </a:lnTo>
                  <a:close/>
                  <a:moveTo>
                    <a:pt x="73430" y="49407"/>
                  </a:moveTo>
                  <a:lnTo>
                    <a:pt x="73375" y="49545"/>
                  </a:lnTo>
                  <a:lnTo>
                    <a:pt x="74351" y="49862"/>
                  </a:lnTo>
                  <a:lnTo>
                    <a:pt x="74393" y="49710"/>
                  </a:lnTo>
                  <a:lnTo>
                    <a:pt x="73430" y="49407"/>
                  </a:lnTo>
                  <a:close/>
                  <a:moveTo>
                    <a:pt x="2998" y="50067"/>
                  </a:moveTo>
                  <a:lnTo>
                    <a:pt x="2021" y="50397"/>
                  </a:lnTo>
                  <a:lnTo>
                    <a:pt x="2076" y="50549"/>
                  </a:lnTo>
                  <a:lnTo>
                    <a:pt x="3038" y="50205"/>
                  </a:lnTo>
                  <a:lnTo>
                    <a:pt x="2998" y="50067"/>
                  </a:lnTo>
                  <a:close/>
                  <a:moveTo>
                    <a:pt x="73169" y="50177"/>
                  </a:moveTo>
                  <a:lnTo>
                    <a:pt x="73114" y="50329"/>
                  </a:lnTo>
                  <a:lnTo>
                    <a:pt x="74076" y="50659"/>
                  </a:lnTo>
                  <a:lnTo>
                    <a:pt x="74131" y="50522"/>
                  </a:lnTo>
                  <a:lnTo>
                    <a:pt x="73169" y="50177"/>
                  </a:lnTo>
                  <a:close/>
                  <a:moveTo>
                    <a:pt x="3259" y="50837"/>
                  </a:moveTo>
                  <a:lnTo>
                    <a:pt x="2310" y="51195"/>
                  </a:lnTo>
                  <a:lnTo>
                    <a:pt x="2365" y="51332"/>
                  </a:lnTo>
                  <a:lnTo>
                    <a:pt x="3314" y="50975"/>
                  </a:lnTo>
                  <a:lnTo>
                    <a:pt x="3259" y="50837"/>
                  </a:lnTo>
                  <a:close/>
                  <a:moveTo>
                    <a:pt x="72894" y="50962"/>
                  </a:moveTo>
                  <a:lnTo>
                    <a:pt x="72839" y="51099"/>
                  </a:lnTo>
                  <a:lnTo>
                    <a:pt x="73788" y="51457"/>
                  </a:lnTo>
                  <a:lnTo>
                    <a:pt x="73843" y="51305"/>
                  </a:lnTo>
                  <a:lnTo>
                    <a:pt x="72894" y="50962"/>
                  </a:lnTo>
                  <a:close/>
                  <a:moveTo>
                    <a:pt x="3561" y="51607"/>
                  </a:moveTo>
                  <a:lnTo>
                    <a:pt x="2613" y="51979"/>
                  </a:lnTo>
                  <a:lnTo>
                    <a:pt x="2668" y="52117"/>
                  </a:lnTo>
                  <a:lnTo>
                    <a:pt x="3616" y="51745"/>
                  </a:lnTo>
                  <a:lnTo>
                    <a:pt x="3561" y="51607"/>
                  </a:lnTo>
                  <a:close/>
                  <a:moveTo>
                    <a:pt x="72591" y="51732"/>
                  </a:moveTo>
                  <a:lnTo>
                    <a:pt x="72536" y="51869"/>
                  </a:lnTo>
                  <a:lnTo>
                    <a:pt x="73485" y="52240"/>
                  </a:lnTo>
                  <a:lnTo>
                    <a:pt x="73540" y="52102"/>
                  </a:lnTo>
                  <a:lnTo>
                    <a:pt x="72591" y="51732"/>
                  </a:lnTo>
                  <a:close/>
                  <a:moveTo>
                    <a:pt x="3864" y="52364"/>
                  </a:moveTo>
                  <a:lnTo>
                    <a:pt x="2915" y="52762"/>
                  </a:lnTo>
                  <a:lnTo>
                    <a:pt x="2983" y="52900"/>
                  </a:lnTo>
                  <a:lnTo>
                    <a:pt x="3919" y="52502"/>
                  </a:lnTo>
                  <a:lnTo>
                    <a:pt x="3864" y="52364"/>
                  </a:lnTo>
                  <a:close/>
                  <a:moveTo>
                    <a:pt x="72289" y="52487"/>
                  </a:moveTo>
                  <a:lnTo>
                    <a:pt x="72234" y="52625"/>
                  </a:lnTo>
                  <a:lnTo>
                    <a:pt x="73169" y="53024"/>
                  </a:lnTo>
                  <a:lnTo>
                    <a:pt x="73224" y="52887"/>
                  </a:lnTo>
                  <a:lnTo>
                    <a:pt x="72289" y="52487"/>
                  </a:lnTo>
                  <a:close/>
                  <a:moveTo>
                    <a:pt x="4180" y="53120"/>
                  </a:moveTo>
                  <a:lnTo>
                    <a:pt x="3259" y="53532"/>
                  </a:lnTo>
                  <a:lnTo>
                    <a:pt x="3314" y="53670"/>
                  </a:lnTo>
                  <a:lnTo>
                    <a:pt x="4249" y="53257"/>
                  </a:lnTo>
                  <a:lnTo>
                    <a:pt x="4180" y="53120"/>
                  </a:lnTo>
                  <a:close/>
                  <a:moveTo>
                    <a:pt x="71959" y="53244"/>
                  </a:moveTo>
                  <a:lnTo>
                    <a:pt x="71890" y="53382"/>
                  </a:lnTo>
                  <a:lnTo>
                    <a:pt x="72825" y="53794"/>
                  </a:lnTo>
                  <a:lnTo>
                    <a:pt x="72894" y="53657"/>
                  </a:lnTo>
                  <a:lnTo>
                    <a:pt x="71959" y="53244"/>
                  </a:lnTo>
                  <a:close/>
                  <a:moveTo>
                    <a:pt x="4524" y="53862"/>
                  </a:moveTo>
                  <a:lnTo>
                    <a:pt x="3603" y="54289"/>
                  </a:lnTo>
                  <a:lnTo>
                    <a:pt x="3671" y="54427"/>
                  </a:lnTo>
                  <a:lnTo>
                    <a:pt x="4593" y="54000"/>
                  </a:lnTo>
                  <a:lnTo>
                    <a:pt x="4524" y="53862"/>
                  </a:lnTo>
                  <a:close/>
                  <a:moveTo>
                    <a:pt x="71615" y="53987"/>
                  </a:moveTo>
                  <a:lnTo>
                    <a:pt x="71546" y="54124"/>
                  </a:lnTo>
                  <a:lnTo>
                    <a:pt x="72468" y="54564"/>
                  </a:lnTo>
                  <a:lnTo>
                    <a:pt x="72536" y="54427"/>
                  </a:lnTo>
                  <a:lnTo>
                    <a:pt x="71615" y="53987"/>
                  </a:lnTo>
                  <a:close/>
                  <a:moveTo>
                    <a:pt x="4881" y="54592"/>
                  </a:moveTo>
                  <a:lnTo>
                    <a:pt x="3974" y="55045"/>
                  </a:lnTo>
                  <a:lnTo>
                    <a:pt x="4043" y="55183"/>
                  </a:lnTo>
                  <a:lnTo>
                    <a:pt x="4950" y="54729"/>
                  </a:lnTo>
                  <a:lnTo>
                    <a:pt x="4881" y="54592"/>
                  </a:lnTo>
                  <a:close/>
                  <a:moveTo>
                    <a:pt x="71258" y="54729"/>
                  </a:moveTo>
                  <a:lnTo>
                    <a:pt x="71188" y="54867"/>
                  </a:lnTo>
                  <a:lnTo>
                    <a:pt x="72096" y="55320"/>
                  </a:lnTo>
                  <a:lnTo>
                    <a:pt x="72165" y="55183"/>
                  </a:lnTo>
                  <a:lnTo>
                    <a:pt x="71258" y="54729"/>
                  </a:lnTo>
                  <a:close/>
                  <a:moveTo>
                    <a:pt x="5253" y="55320"/>
                  </a:moveTo>
                  <a:lnTo>
                    <a:pt x="4345" y="55802"/>
                  </a:lnTo>
                  <a:lnTo>
                    <a:pt x="4428" y="55939"/>
                  </a:lnTo>
                  <a:lnTo>
                    <a:pt x="5321" y="55458"/>
                  </a:lnTo>
                  <a:lnTo>
                    <a:pt x="5253" y="55320"/>
                  </a:lnTo>
                  <a:close/>
                  <a:moveTo>
                    <a:pt x="70873" y="55458"/>
                  </a:moveTo>
                  <a:lnTo>
                    <a:pt x="70803" y="55595"/>
                  </a:lnTo>
                  <a:lnTo>
                    <a:pt x="71698" y="56077"/>
                  </a:lnTo>
                  <a:lnTo>
                    <a:pt x="71780" y="55939"/>
                  </a:lnTo>
                  <a:lnTo>
                    <a:pt x="70873" y="55458"/>
                  </a:lnTo>
                  <a:close/>
                  <a:moveTo>
                    <a:pt x="5638" y="56049"/>
                  </a:moveTo>
                  <a:lnTo>
                    <a:pt x="4744" y="56544"/>
                  </a:lnTo>
                  <a:lnTo>
                    <a:pt x="4826" y="56668"/>
                  </a:lnTo>
                  <a:lnTo>
                    <a:pt x="5720" y="56173"/>
                  </a:lnTo>
                  <a:lnTo>
                    <a:pt x="5638" y="56049"/>
                  </a:lnTo>
                  <a:close/>
                  <a:moveTo>
                    <a:pt x="70473" y="56187"/>
                  </a:moveTo>
                  <a:lnTo>
                    <a:pt x="70405" y="56310"/>
                  </a:lnTo>
                  <a:lnTo>
                    <a:pt x="71298" y="56805"/>
                  </a:lnTo>
                  <a:lnTo>
                    <a:pt x="71368" y="56682"/>
                  </a:lnTo>
                  <a:lnTo>
                    <a:pt x="70473" y="56187"/>
                  </a:lnTo>
                  <a:close/>
                  <a:moveTo>
                    <a:pt x="6051" y="56750"/>
                  </a:moveTo>
                  <a:lnTo>
                    <a:pt x="5170" y="57273"/>
                  </a:lnTo>
                  <a:lnTo>
                    <a:pt x="5239" y="57397"/>
                  </a:lnTo>
                  <a:lnTo>
                    <a:pt x="6119" y="56888"/>
                  </a:lnTo>
                  <a:lnTo>
                    <a:pt x="6051" y="56750"/>
                  </a:lnTo>
                  <a:close/>
                  <a:moveTo>
                    <a:pt x="70075" y="56888"/>
                  </a:moveTo>
                  <a:lnTo>
                    <a:pt x="69993" y="57025"/>
                  </a:lnTo>
                  <a:lnTo>
                    <a:pt x="70873" y="57548"/>
                  </a:lnTo>
                  <a:lnTo>
                    <a:pt x="70955" y="57410"/>
                  </a:lnTo>
                  <a:lnTo>
                    <a:pt x="70075" y="56888"/>
                  </a:lnTo>
                  <a:close/>
                  <a:moveTo>
                    <a:pt x="6463" y="57452"/>
                  </a:moveTo>
                  <a:lnTo>
                    <a:pt x="5596" y="57988"/>
                  </a:lnTo>
                  <a:lnTo>
                    <a:pt x="5679" y="58125"/>
                  </a:lnTo>
                  <a:lnTo>
                    <a:pt x="6546" y="57590"/>
                  </a:lnTo>
                  <a:lnTo>
                    <a:pt x="6463" y="57452"/>
                  </a:lnTo>
                  <a:close/>
                  <a:moveTo>
                    <a:pt x="69648" y="57603"/>
                  </a:moveTo>
                  <a:lnTo>
                    <a:pt x="69566" y="57727"/>
                  </a:lnTo>
                  <a:lnTo>
                    <a:pt x="70433" y="58263"/>
                  </a:lnTo>
                  <a:lnTo>
                    <a:pt x="70515" y="58140"/>
                  </a:lnTo>
                  <a:lnTo>
                    <a:pt x="69648" y="57603"/>
                  </a:lnTo>
                  <a:close/>
                  <a:moveTo>
                    <a:pt x="6903" y="58153"/>
                  </a:moveTo>
                  <a:lnTo>
                    <a:pt x="6051" y="58703"/>
                  </a:lnTo>
                  <a:lnTo>
                    <a:pt x="6133" y="58827"/>
                  </a:lnTo>
                  <a:lnTo>
                    <a:pt x="6986" y="58277"/>
                  </a:lnTo>
                  <a:lnTo>
                    <a:pt x="6903" y="58153"/>
                  </a:lnTo>
                  <a:close/>
                  <a:moveTo>
                    <a:pt x="69208" y="58290"/>
                  </a:moveTo>
                  <a:lnTo>
                    <a:pt x="69126" y="58415"/>
                  </a:lnTo>
                  <a:lnTo>
                    <a:pt x="69978" y="58978"/>
                  </a:lnTo>
                  <a:lnTo>
                    <a:pt x="70061" y="58840"/>
                  </a:lnTo>
                  <a:lnTo>
                    <a:pt x="69208" y="58290"/>
                  </a:lnTo>
                  <a:close/>
                  <a:moveTo>
                    <a:pt x="7356" y="58840"/>
                  </a:moveTo>
                  <a:lnTo>
                    <a:pt x="6504" y="59405"/>
                  </a:lnTo>
                  <a:lnTo>
                    <a:pt x="6601" y="59528"/>
                  </a:lnTo>
                  <a:lnTo>
                    <a:pt x="7439" y="58950"/>
                  </a:lnTo>
                  <a:lnTo>
                    <a:pt x="7356" y="58840"/>
                  </a:lnTo>
                  <a:close/>
                  <a:moveTo>
                    <a:pt x="68755" y="58978"/>
                  </a:moveTo>
                  <a:lnTo>
                    <a:pt x="68673" y="59102"/>
                  </a:lnTo>
                  <a:lnTo>
                    <a:pt x="69511" y="59680"/>
                  </a:lnTo>
                  <a:lnTo>
                    <a:pt x="69593" y="59542"/>
                  </a:lnTo>
                  <a:lnTo>
                    <a:pt x="68755" y="58978"/>
                  </a:lnTo>
                  <a:close/>
                  <a:moveTo>
                    <a:pt x="7824" y="59515"/>
                  </a:moveTo>
                  <a:lnTo>
                    <a:pt x="6986" y="60092"/>
                  </a:lnTo>
                  <a:lnTo>
                    <a:pt x="7081" y="60215"/>
                  </a:lnTo>
                  <a:lnTo>
                    <a:pt x="7906" y="59625"/>
                  </a:lnTo>
                  <a:lnTo>
                    <a:pt x="7824" y="59515"/>
                  </a:lnTo>
                  <a:close/>
                  <a:moveTo>
                    <a:pt x="68273" y="59652"/>
                  </a:moveTo>
                  <a:lnTo>
                    <a:pt x="68191" y="59775"/>
                  </a:lnTo>
                  <a:lnTo>
                    <a:pt x="69016" y="60367"/>
                  </a:lnTo>
                  <a:lnTo>
                    <a:pt x="69113" y="60243"/>
                  </a:lnTo>
                  <a:lnTo>
                    <a:pt x="68273" y="59652"/>
                  </a:lnTo>
                  <a:close/>
                  <a:moveTo>
                    <a:pt x="8306" y="60175"/>
                  </a:moveTo>
                  <a:lnTo>
                    <a:pt x="7481" y="60780"/>
                  </a:lnTo>
                  <a:lnTo>
                    <a:pt x="7576" y="60903"/>
                  </a:lnTo>
                  <a:lnTo>
                    <a:pt x="8388" y="60285"/>
                  </a:lnTo>
                  <a:lnTo>
                    <a:pt x="8306" y="60175"/>
                  </a:lnTo>
                  <a:close/>
                  <a:moveTo>
                    <a:pt x="67793" y="60312"/>
                  </a:moveTo>
                  <a:lnTo>
                    <a:pt x="67710" y="60422"/>
                  </a:lnTo>
                  <a:lnTo>
                    <a:pt x="68521" y="61041"/>
                  </a:lnTo>
                  <a:lnTo>
                    <a:pt x="68618" y="60917"/>
                  </a:lnTo>
                  <a:lnTo>
                    <a:pt x="67793" y="60312"/>
                  </a:lnTo>
                  <a:close/>
                  <a:moveTo>
                    <a:pt x="8801" y="60821"/>
                  </a:moveTo>
                  <a:lnTo>
                    <a:pt x="7989" y="61453"/>
                  </a:lnTo>
                  <a:lnTo>
                    <a:pt x="8086" y="61563"/>
                  </a:lnTo>
                  <a:lnTo>
                    <a:pt x="8883" y="60945"/>
                  </a:lnTo>
                  <a:lnTo>
                    <a:pt x="8801" y="60821"/>
                  </a:lnTo>
                  <a:close/>
                  <a:moveTo>
                    <a:pt x="67297" y="60958"/>
                  </a:moveTo>
                  <a:lnTo>
                    <a:pt x="67201" y="61082"/>
                  </a:lnTo>
                  <a:lnTo>
                    <a:pt x="67998" y="61715"/>
                  </a:lnTo>
                  <a:lnTo>
                    <a:pt x="68095" y="61591"/>
                  </a:lnTo>
                  <a:lnTo>
                    <a:pt x="67297" y="60958"/>
                  </a:lnTo>
                  <a:close/>
                  <a:moveTo>
                    <a:pt x="9309" y="61467"/>
                  </a:moveTo>
                  <a:lnTo>
                    <a:pt x="8511" y="62113"/>
                  </a:lnTo>
                  <a:lnTo>
                    <a:pt x="8608" y="62223"/>
                  </a:lnTo>
                  <a:lnTo>
                    <a:pt x="9406" y="61577"/>
                  </a:lnTo>
                  <a:lnTo>
                    <a:pt x="9309" y="61467"/>
                  </a:lnTo>
                  <a:close/>
                  <a:moveTo>
                    <a:pt x="66788" y="61605"/>
                  </a:moveTo>
                  <a:lnTo>
                    <a:pt x="66692" y="61715"/>
                  </a:lnTo>
                  <a:lnTo>
                    <a:pt x="67476" y="62361"/>
                  </a:lnTo>
                  <a:lnTo>
                    <a:pt x="67572" y="62251"/>
                  </a:lnTo>
                  <a:lnTo>
                    <a:pt x="66788" y="61605"/>
                  </a:lnTo>
                  <a:close/>
                  <a:moveTo>
                    <a:pt x="9831" y="62100"/>
                  </a:moveTo>
                  <a:lnTo>
                    <a:pt x="9048" y="62760"/>
                  </a:lnTo>
                  <a:lnTo>
                    <a:pt x="9158" y="62870"/>
                  </a:lnTo>
                  <a:lnTo>
                    <a:pt x="9928" y="62210"/>
                  </a:lnTo>
                  <a:lnTo>
                    <a:pt x="9831" y="62100"/>
                  </a:lnTo>
                  <a:close/>
                  <a:moveTo>
                    <a:pt x="66252" y="62223"/>
                  </a:moveTo>
                  <a:lnTo>
                    <a:pt x="66156" y="62347"/>
                  </a:lnTo>
                  <a:lnTo>
                    <a:pt x="66926" y="63007"/>
                  </a:lnTo>
                  <a:lnTo>
                    <a:pt x="67022" y="62897"/>
                  </a:lnTo>
                  <a:lnTo>
                    <a:pt x="66252" y="62223"/>
                  </a:lnTo>
                  <a:close/>
                  <a:moveTo>
                    <a:pt x="10368" y="62718"/>
                  </a:moveTo>
                  <a:lnTo>
                    <a:pt x="9598" y="63392"/>
                  </a:lnTo>
                  <a:lnTo>
                    <a:pt x="9708" y="63503"/>
                  </a:lnTo>
                  <a:lnTo>
                    <a:pt x="10464" y="62828"/>
                  </a:lnTo>
                  <a:lnTo>
                    <a:pt x="10368" y="62718"/>
                  </a:lnTo>
                  <a:close/>
                  <a:moveTo>
                    <a:pt x="65716" y="62842"/>
                  </a:moveTo>
                  <a:lnTo>
                    <a:pt x="65620" y="62952"/>
                  </a:lnTo>
                  <a:lnTo>
                    <a:pt x="66376" y="63640"/>
                  </a:lnTo>
                  <a:lnTo>
                    <a:pt x="66472" y="63530"/>
                  </a:lnTo>
                  <a:lnTo>
                    <a:pt x="65716" y="62842"/>
                  </a:lnTo>
                  <a:close/>
                  <a:moveTo>
                    <a:pt x="10918" y="63323"/>
                  </a:moveTo>
                  <a:lnTo>
                    <a:pt x="10176" y="64011"/>
                  </a:lnTo>
                  <a:lnTo>
                    <a:pt x="10272" y="64121"/>
                  </a:lnTo>
                  <a:lnTo>
                    <a:pt x="11014" y="63433"/>
                  </a:lnTo>
                  <a:lnTo>
                    <a:pt x="10918" y="63323"/>
                  </a:lnTo>
                  <a:close/>
                  <a:moveTo>
                    <a:pt x="65166" y="63447"/>
                  </a:moveTo>
                  <a:lnTo>
                    <a:pt x="65056" y="63558"/>
                  </a:lnTo>
                  <a:lnTo>
                    <a:pt x="65798" y="64258"/>
                  </a:lnTo>
                  <a:lnTo>
                    <a:pt x="65908" y="64148"/>
                  </a:lnTo>
                  <a:lnTo>
                    <a:pt x="65166" y="63447"/>
                  </a:lnTo>
                  <a:close/>
                  <a:moveTo>
                    <a:pt x="11482" y="63915"/>
                  </a:moveTo>
                  <a:lnTo>
                    <a:pt x="10753" y="64630"/>
                  </a:lnTo>
                  <a:lnTo>
                    <a:pt x="10863" y="64740"/>
                  </a:lnTo>
                  <a:lnTo>
                    <a:pt x="11592" y="64025"/>
                  </a:lnTo>
                  <a:lnTo>
                    <a:pt x="11482" y="63915"/>
                  </a:lnTo>
                  <a:close/>
                  <a:moveTo>
                    <a:pt x="64588" y="64038"/>
                  </a:moveTo>
                  <a:lnTo>
                    <a:pt x="64492" y="64148"/>
                  </a:lnTo>
                  <a:lnTo>
                    <a:pt x="65207" y="64863"/>
                  </a:lnTo>
                  <a:lnTo>
                    <a:pt x="65317" y="64753"/>
                  </a:lnTo>
                  <a:lnTo>
                    <a:pt x="64588" y="64038"/>
                  </a:lnTo>
                  <a:close/>
                  <a:moveTo>
                    <a:pt x="12059" y="64493"/>
                  </a:moveTo>
                  <a:lnTo>
                    <a:pt x="11344" y="65221"/>
                  </a:lnTo>
                  <a:lnTo>
                    <a:pt x="11454" y="65331"/>
                  </a:lnTo>
                  <a:lnTo>
                    <a:pt x="12169" y="64603"/>
                  </a:lnTo>
                  <a:lnTo>
                    <a:pt x="12059" y="64493"/>
                  </a:lnTo>
                  <a:close/>
                  <a:moveTo>
                    <a:pt x="64010" y="64630"/>
                  </a:moveTo>
                  <a:lnTo>
                    <a:pt x="63900" y="64726"/>
                  </a:lnTo>
                  <a:lnTo>
                    <a:pt x="64615" y="65455"/>
                  </a:lnTo>
                  <a:lnTo>
                    <a:pt x="64725" y="65358"/>
                  </a:lnTo>
                  <a:lnTo>
                    <a:pt x="64010" y="64630"/>
                  </a:lnTo>
                  <a:close/>
                  <a:moveTo>
                    <a:pt x="12651" y="65070"/>
                  </a:moveTo>
                  <a:lnTo>
                    <a:pt x="11949" y="65813"/>
                  </a:lnTo>
                  <a:lnTo>
                    <a:pt x="12059" y="65908"/>
                  </a:lnTo>
                  <a:lnTo>
                    <a:pt x="12761" y="65166"/>
                  </a:lnTo>
                  <a:lnTo>
                    <a:pt x="12651" y="65070"/>
                  </a:lnTo>
                  <a:close/>
                  <a:moveTo>
                    <a:pt x="63420" y="65193"/>
                  </a:moveTo>
                  <a:lnTo>
                    <a:pt x="63310" y="65290"/>
                  </a:lnTo>
                  <a:lnTo>
                    <a:pt x="63997" y="66046"/>
                  </a:lnTo>
                  <a:lnTo>
                    <a:pt x="64120" y="65936"/>
                  </a:lnTo>
                  <a:lnTo>
                    <a:pt x="63420" y="65193"/>
                  </a:lnTo>
                  <a:close/>
                  <a:moveTo>
                    <a:pt x="13256" y="65620"/>
                  </a:moveTo>
                  <a:lnTo>
                    <a:pt x="12568" y="66376"/>
                  </a:lnTo>
                  <a:lnTo>
                    <a:pt x="12678" y="66486"/>
                  </a:lnTo>
                  <a:lnTo>
                    <a:pt x="13366" y="65730"/>
                  </a:lnTo>
                  <a:lnTo>
                    <a:pt x="13256" y="65620"/>
                  </a:lnTo>
                  <a:close/>
                  <a:moveTo>
                    <a:pt x="62815" y="65743"/>
                  </a:moveTo>
                  <a:lnTo>
                    <a:pt x="62705" y="65840"/>
                  </a:lnTo>
                  <a:lnTo>
                    <a:pt x="63378" y="66610"/>
                  </a:lnTo>
                  <a:lnTo>
                    <a:pt x="63488" y="66500"/>
                  </a:lnTo>
                  <a:lnTo>
                    <a:pt x="62815" y="65743"/>
                  </a:lnTo>
                  <a:close/>
                  <a:moveTo>
                    <a:pt x="13861" y="66170"/>
                  </a:moveTo>
                  <a:lnTo>
                    <a:pt x="13201" y="66940"/>
                  </a:lnTo>
                  <a:lnTo>
                    <a:pt x="13311" y="67036"/>
                  </a:lnTo>
                  <a:lnTo>
                    <a:pt x="13984" y="66266"/>
                  </a:lnTo>
                  <a:lnTo>
                    <a:pt x="13861" y="66170"/>
                  </a:lnTo>
                  <a:close/>
                  <a:moveTo>
                    <a:pt x="62195" y="66280"/>
                  </a:moveTo>
                  <a:lnTo>
                    <a:pt x="62085" y="66376"/>
                  </a:lnTo>
                  <a:lnTo>
                    <a:pt x="62745" y="67160"/>
                  </a:lnTo>
                  <a:lnTo>
                    <a:pt x="62855" y="67063"/>
                  </a:lnTo>
                  <a:lnTo>
                    <a:pt x="62195" y="66280"/>
                  </a:lnTo>
                  <a:close/>
                  <a:moveTo>
                    <a:pt x="14494" y="66693"/>
                  </a:moveTo>
                  <a:lnTo>
                    <a:pt x="13847" y="67490"/>
                  </a:lnTo>
                  <a:lnTo>
                    <a:pt x="13957" y="67586"/>
                  </a:lnTo>
                  <a:lnTo>
                    <a:pt x="14604" y="66788"/>
                  </a:lnTo>
                  <a:lnTo>
                    <a:pt x="14494" y="66693"/>
                  </a:lnTo>
                  <a:close/>
                  <a:moveTo>
                    <a:pt x="61563" y="66816"/>
                  </a:moveTo>
                  <a:lnTo>
                    <a:pt x="61453" y="66898"/>
                  </a:lnTo>
                  <a:lnTo>
                    <a:pt x="62100" y="67696"/>
                  </a:lnTo>
                  <a:lnTo>
                    <a:pt x="62210" y="67600"/>
                  </a:lnTo>
                  <a:lnTo>
                    <a:pt x="61563" y="66816"/>
                  </a:lnTo>
                  <a:close/>
                  <a:moveTo>
                    <a:pt x="15126" y="67215"/>
                  </a:moveTo>
                  <a:lnTo>
                    <a:pt x="14507" y="68013"/>
                  </a:lnTo>
                  <a:lnTo>
                    <a:pt x="14617" y="68109"/>
                  </a:lnTo>
                  <a:lnTo>
                    <a:pt x="15249" y="67311"/>
                  </a:lnTo>
                  <a:lnTo>
                    <a:pt x="15126" y="67215"/>
                  </a:lnTo>
                  <a:close/>
                  <a:moveTo>
                    <a:pt x="60930" y="67325"/>
                  </a:moveTo>
                  <a:lnTo>
                    <a:pt x="60807" y="67408"/>
                  </a:lnTo>
                  <a:lnTo>
                    <a:pt x="61440" y="68219"/>
                  </a:lnTo>
                  <a:lnTo>
                    <a:pt x="61550" y="68123"/>
                  </a:lnTo>
                  <a:lnTo>
                    <a:pt x="60930" y="67325"/>
                  </a:lnTo>
                  <a:close/>
                  <a:moveTo>
                    <a:pt x="15786" y="67710"/>
                  </a:moveTo>
                  <a:lnTo>
                    <a:pt x="15167" y="68535"/>
                  </a:lnTo>
                  <a:lnTo>
                    <a:pt x="15291" y="68618"/>
                  </a:lnTo>
                  <a:lnTo>
                    <a:pt x="15896" y="67806"/>
                  </a:lnTo>
                  <a:lnTo>
                    <a:pt x="15786" y="67710"/>
                  </a:lnTo>
                  <a:close/>
                  <a:moveTo>
                    <a:pt x="60270" y="67820"/>
                  </a:moveTo>
                  <a:lnTo>
                    <a:pt x="60160" y="67903"/>
                  </a:lnTo>
                  <a:lnTo>
                    <a:pt x="60765" y="68728"/>
                  </a:lnTo>
                  <a:lnTo>
                    <a:pt x="60890" y="68631"/>
                  </a:lnTo>
                  <a:lnTo>
                    <a:pt x="60270" y="67820"/>
                  </a:lnTo>
                  <a:close/>
                  <a:moveTo>
                    <a:pt x="16446" y="68205"/>
                  </a:moveTo>
                  <a:lnTo>
                    <a:pt x="15841" y="69030"/>
                  </a:lnTo>
                  <a:lnTo>
                    <a:pt x="15979" y="69113"/>
                  </a:lnTo>
                  <a:lnTo>
                    <a:pt x="16569" y="68288"/>
                  </a:lnTo>
                  <a:lnTo>
                    <a:pt x="16446" y="68205"/>
                  </a:lnTo>
                  <a:close/>
                  <a:moveTo>
                    <a:pt x="59610" y="68301"/>
                  </a:moveTo>
                  <a:lnTo>
                    <a:pt x="59500" y="68384"/>
                  </a:lnTo>
                  <a:lnTo>
                    <a:pt x="60078" y="69223"/>
                  </a:lnTo>
                  <a:lnTo>
                    <a:pt x="60202" y="69126"/>
                  </a:lnTo>
                  <a:lnTo>
                    <a:pt x="59610" y="68301"/>
                  </a:lnTo>
                  <a:close/>
                  <a:moveTo>
                    <a:pt x="17120" y="68673"/>
                  </a:moveTo>
                  <a:lnTo>
                    <a:pt x="16542" y="69511"/>
                  </a:lnTo>
                  <a:lnTo>
                    <a:pt x="16666" y="69608"/>
                  </a:lnTo>
                  <a:lnTo>
                    <a:pt x="17244" y="68755"/>
                  </a:lnTo>
                  <a:lnTo>
                    <a:pt x="17120" y="68673"/>
                  </a:lnTo>
                  <a:close/>
                  <a:moveTo>
                    <a:pt x="58937" y="68769"/>
                  </a:moveTo>
                  <a:lnTo>
                    <a:pt x="58827" y="68851"/>
                  </a:lnTo>
                  <a:lnTo>
                    <a:pt x="59390" y="69704"/>
                  </a:lnTo>
                  <a:lnTo>
                    <a:pt x="59514" y="69608"/>
                  </a:lnTo>
                  <a:lnTo>
                    <a:pt x="58937" y="68769"/>
                  </a:lnTo>
                  <a:close/>
                  <a:moveTo>
                    <a:pt x="17794" y="69126"/>
                  </a:moveTo>
                  <a:lnTo>
                    <a:pt x="17244" y="69979"/>
                  </a:lnTo>
                  <a:lnTo>
                    <a:pt x="17367" y="70075"/>
                  </a:lnTo>
                  <a:lnTo>
                    <a:pt x="17917" y="69209"/>
                  </a:lnTo>
                  <a:lnTo>
                    <a:pt x="17794" y="69126"/>
                  </a:lnTo>
                  <a:close/>
                  <a:moveTo>
                    <a:pt x="58263" y="69223"/>
                  </a:moveTo>
                  <a:lnTo>
                    <a:pt x="58139" y="69305"/>
                  </a:lnTo>
                  <a:lnTo>
                    <a:pt x="58689" y="70158"/>
                  </a:lnTo>
                  <a:lnTo>
                    <a:pt x="58813" y="70075"/>
                  </a:lnTo>
                  <a:lnTo>
                    <a:pt x="58263" y="69223"/>
                  </a:lnTo>
                  <a:close/>
                  <a:moveTo>
                    <a:pt x="18481" y="69580"/>
                  </a:moveTo>
                  <a:lnTo>
                    <a:pt x="17945" y="70446"/>
                  </a:lnTo>
                  <a:lnTo>
                    <a:pt x="18082" y="70516"/>
                  </a:lnTo>
                  <a:lnTo>
                    <a:pt x="18619" y="69649"/>
                  </a:lnTo>
                  <a:lnTo>
                    <a:pt x="18481" y="69580"/>
                  </a:lnTo>
                  <a:close/>
                  <a:moveTo>
                    <a:pt x="57575" y="69663"/>
                  </a:moveTo>
                  <a:lnTo>
                    <a:pt x="57437" y="69745"/>
                  </a:lnTo>
                  <a:lnTo>
                    <a:pt x="57974" y="70611"/>
                  </a:lnTo>
                  <a:lnTo>
                    <a:pt x="58112" y="70529"/>
                  </a:lnTo>
                  <a:lnTo>
                    <a:pt x="57575" y="69663"/>
                  </a:lnTo>
                  <a:close/>
                  <a:moveTo>
                    <a:pt x="19196" y="70006"/>
                  </a:moveTo>
                  <a:lnTo>
                    <a:pt x="18674" y="70873"/>
                  </a:lnTo>
                  <a:lnTo>
                    <a:pt x="18797" y="70956"/>
                  </a:lnTo>
                  <a:lnTo>
                    <a:pt x="19320" y="70075"/>
                  </a:lnTo>
                  <a:lnTo>
                    <a:pt x="19196" y="70006"/>
                  </a:lnTo>
                  <a:close/>
                  <a:moveTo>
                    <a:pt x="56874" y="70089"/>
                  </a:moveTo>
                  <a:lnTo>
                    <a:pt x="56737" y="70158"/>
                  </a:lnTo>
                  <a:lnTo>
                    <a:pt x="57259" y="71038"/>
                  </a:lnTo>
                  <a:lnTo>
                    <a:pt x="57382" y="70969"/>
                  </a:lnTo>
                  <a:lnTo>
                    <a:pt x="56874" y="70089"/>
                  </a:lnTo>
                  <a:close/>
                  <a:moveTo>
                    <a:pt x="19897" y="70419"/>
                  </a:moveTo>
                  <a:lnTo>
                    <a:pt x="19402" y="71299"/>
                  </a:lnTo>
                  <a:lnTo>
                    <a:pt x="19540" y="71381"/>
                  </a:lnTo>
                  <a:lnTo>
                    <a:pt x="20035" y="70488"/>
                  </a:lnTo>
                  <a:lnTo>
                    <a:pt x="19897" y="70419"/>
                  </a:lnTo>
                  <a:close/>
                  <a:moveTo>
                    <a:pt x="56159" y="70488"/>
                  </a:moveTo>
                  <a:lnTo>
                    <a:pt x="56035" y="70571"/>
                  </a:lnTo>
                  <a:lnTo>
                    <a:pt x="56517" y="71451"/>
                  </a:lnTo>
                  <a:lnTo>
                    <a:pt x="56654" y="71381"/>
                  </a:lnTo>
                  <a:lnTo>
                    <a:pt x="56159" y="70488"/>
                  </a:lnTo>
                  <a:close/>
                  <a:moveTo>
                    <a:pt x="20627" y="70818"/>
                  </a:moveTo>
                  <a:lnTo>
                    <a:pt x="20145" y="71711"/>
                  </a:lnTo>
                  <a:lnTo>
                    <a:pt x="20282" y="71781"/>
                  </a:lnTo>
                  <a:lnTo>
                    <a:pt x="20750" y="70886"/>
                  </a:lnTo>
                  <a:lnTo>
                    <a:pt x="20627" y="70818"/>
                  </a:lnTo>
                  <a:close/>
                  <a:moveTo>
                    <a:pt x="55444" y="70886"/>
                  </a:moveTo>
                  <a:lnTo>
                    <a:pt x="55307" y="70956"/>
                  </a:lnTo>
                  <a:lnTo>
                    <a:pt x="55787" y="71849"/>
                  </a:lnTo>
                  <a:lnTo>
                    <a:pt x="55925" y="71781"/>
                  </a:lnTo>
                  <a:lnTo>
                    <a:pt x="55444" y="70886"/>
                  </a:lnTo>
                  <a:close/>
                  <a:moveTo>
                    <a:pt x="21355" y="71189"/>
                  </a:moveTo>
                  <a:lnTo>
                    <a:pt x="20887" y="72096"/>
                  </a:lnTo>
                  <a:lnTo>
                    <a:pt x="21025" y="72166"/>
                  </a:lnTo>
                  <a:lnTo>
                    <a:pt x="21479" y="71258"/>
                  </a:lnTo>
                  <a:lnTo>
                    <a:pt x="21355" y="71189"/>
                  </a:lnTo>
                  <a:close/>
                  <a:moveTo>
                    <a:pt x="54715" y="71258"/>
                  </a:moveTo>
                  <a:lnTo>
                    <a:pt x="54577" y="71326"/>
                  </a:lnTo>
                  <a:lnTo>
                    <a:pt x="55032" y="72234"/>
                  </a:lnTo>
                  <a:lnTo>
                    <a:pt x="55169" y="72166"/>
                  </a:lnTo>
                  <a:lnTo>
                    <a:pt x="54715" y="71258"/>
                  </a:lnTo>
                  <a:close/>
                  <a:moveTo>
                    <a:pt x="22084" y="71561"/>
                  </a:moveTo>
                  <a:lnTo>
                    <a:pt x="21644" y="72468"/>
                  </a:lnTo>
                  <a:lnTo>
                    <a:pt x="21782" y="72536"/>
                  </a:lnTo>
                  <a:lnTo>
                    <a:pt x="22222" y="71616"/>
                  </a:lnTo>
                  <a:lnTo>
                    <a:pt x="22084" y="71561"/>
                  </a:lnTo>
                  <a:close/>
                  <a:moveTo>
                    <a:pt x="53987" y="71616"/>
                  </a:moveTo>
                  <a:lnTo>
                    <a:pt x="53849" y="71684"/>
                  </a:lnTo>
                  <a:lnTo>
                    <a:pt x="54275" y="72606"/>
                  </a:lnTo>
                  <a:lnTo>
                    <a:pt x="54412" y="72536"/>
                  </a:lnTo>
                  <a:lnTo>
                    <a:pt x="53987" y="71616"/>
                  </a:lnTo>
                  <a:close/>
                  <a:moveTo>
                    <a:pt x="22827" y="71904"/>
                  </a:moveTo>
                  <a:lnTo>
                    <a:pt x="22414" y="72826"/>
                  </a:lnTo>
                  <a:lnTo>
                    <a:pt x="22552" y="72894"/>
                  </a:lnTo>
                  <a:lnTo>
                    <a:pt x="22964" y="71959"/>
                  </a:lnTo>
                  <a:lnTo>
                    <a:pt x="22827" y="71904"/>
                  </a:lnTo>
                  <a:close/>
                  <a:moveTo>
                    <a:pt x="53244" y="71959"/>
                  </a:moveTo>
                  <a:lnTo>
                    <a:pt x="53106" y="72014"/>
                  </a:lnTo>
                  <a:lnTo>
                    <a:pt x="53519" y="72949"/>
                  </a:lnTo>
                  <a:lnTo>
                    <a:pt x="53656" y="72894"/>
                  </a:lnTo>
                  <a:lnTo>
                    <a:pt x="53244" y="71959"/>
                  </a:lnTo>
                  <a:close/>
                  <a:moveTo>
                    <a:pt x="23582" y="72234"/>
                  </a:moveTo>
                  <a:lnTo>
                    <a:pt x="23184" y="73169"/>
                  </a:lnTo>
                  <a:lnTo>
                    <a:pt x="23335" y="73224"/>
                  </a:lnTo>
                  <a:lnTo>
                    <a:pt x="23720" y="72289"/>
                  </a:lnTo>
                  <a:lnTo>
                    <a:pt x="23582" y="72234"/>
                  </a:lnTo>
                  <a:close/>
                  <a:moveTo>
                    <a:pt x="52487" y="72289"/>
                  </a:moveTo>
                  <a:lnTo>
                    <a:pt x="52350" y="72344"/>
                  </a:lnTo>
                  <a:lnTo>
                    <a:pt x="52749" y="73279"/>
                  </a:lnTo>
                  <a:lnTo>
                    <a:pt x="52886" y="73224"/>
                  </a:lnTo>
                  <a:lnTo>
                    <a:pt x="52487" y="72289"/>
                  </a:lnTo>
                  <a:close/>
                  <a:moveTo>
                    <a:pt x="24353" y="72551"/>
                  </a:moveTo>
                  <a:lnTo>
                    <a:pt x="23968" y="73499"/>
                  </a:lnTo>
                  <a:lnTo>
                    <a:pt x="24119" y="73554"/>
                  </a:lnTo>
                  <a:lnTo>
                    <a:pt x="24490" y="72606"/>
                  </a:lnTo>
                  <a:lnTo>
                    <a:pt x="24353" y="72551"/>
                  </a:lnTo>
                  <a:close/>
                  <a:moveTo>
                    <a:pt x="51731" y="72591"/>
                  </a:moveTo>
                  <a:lnTo>
                    <a:pt x="51594" y="72646"/>
                  </a:lnTo>
                  <a:lnTo>
                    <a:pt x="51965" y="73596"/>
                  </a:lnTo>
                  <a:lnTo>
                    <a:pt x="52102" y="73541"/>
                  </a:lnTo>
                  <a:lnTo>
                    <a:pt x="51731" y="72591"/>
                  </a:lnTo>
                  <a:close/>
                  <a:moveTo>
                    <a:pt x="25109" y="72839"/>
                  </a:moveTo>
                  <a:lnTo>
                    <a:pt x="24752" y="73801"/>
                  </a:lnTo>
                  <a:lnTo>
                    <a:pt x="24903" y="73856"/>
                  </a:lnTo>
                  <a:lnTo>
                    <a:pt x="25260" y="72894"/>
                  </a:lnTo>
                  <a:lnTo>
                    <a:pt x="25109" y="72839"/>
                  </a:lnTo>
                  <a:close/>
                  <a:moveTo>
                    <a:pt x="50961" y="72881"/>
                  </a:moveTo>
                  <a:lnTo>
                    <a:pt x="50824" y="72936"/>
                  </a:lnTo>
                  <a:lnTo>
                    <a:pt x="51181" y="73898"/>
                  </a:lnTo>
                  <a:lnTo>
                    <a:pt x="51319" y="73843"/>
                  </a:lnTo>
                  <a:lnTo>
                    <a:pt x="50961" y="72881"/>
                  </a:lnTo>
                  <a:close/>
                  <a:moveTo>
                    <a:pt x="25893" y="73128"/>
                  </a:moveTo>
                  <a:lnTo>
                    <a:pt x="25549" y="74091"/>
                  </a:lnTo>
                  <a:lnTo>
                    <a:pt x="25700" y="74131"/>
                  </a:lnTo>
                  <a:lnTo>
                    <a:pt x="26030" y="73169"/>
                  </a:lnTo>
                  <a:lnTo>
                    <a:pt x="25893" y="73128"/>
                  </a:lnTo>
                  <a:close/>
                  <a:moveTo>
                    <a:pt x="50191" y="73169"/>
                  </a:moveTo>
                  <a:lnTo>
                    <a:pt x="50054" y="73211"/>
                  </a:lnTo>
                  <a:lnTo>
                    <a:pt x="50384" y="74173"/>
                  </a:lnTo>
                  <a:lnTo>
                    <a:pt x="50521" y="74131"/>
                  </a:lnTo>
                  <a:lnTo>
                    <a:pt x="50191" y="73169"/>
                  </a:lnTo>
                  <a:close/>
                  <a:moveTo>
                    <a:pt x="26663" y="73389"/>
                  </a:moveTo>
                  <a:lnTo>
                    <a:pt x="26360" y="74352"/>
                  </a:lnTo>
                  <a:lnTo>
                    <a:pt x="26498" y="74407"/>
                  </a:lnTo>
                  <a:lnTo>
                    <a:pt x="26815" y="73431"/>
                  </a:lnTo>
                  <a:lnTo>
                    <a:pt x="26663" y="73389"/>
                  </a:lnTo>
                  <a:close/>
                  <a:moveTo>
                    <a:pt x="49421" y="73416"/>
                  </a:moveTo>
                  <a:lnTo>
                    <a:pt x="49269" y="73471"/>
                  </a:lnTo>
                  <a:lnTo>
                    <a:pt x="49586" y="74434"/>
                  </a:lnTo>
                  <a:lnTo>
                    <a:pt x="49724" y="74393"/>
                  </a:lnTo>
                  <a:lnTo>
                    <a:pt x="49421" y="73416"/>
                  </a:lnTo>
                  <a:close/>
                  <a:moveTo>
                    <a:pt x="27460" y="73623"/>
                  </a:moveTo>
                  <a:lnTo>
                    <a:pt x="27158" y="74599"/>
                  </a:lnTo>
                  <a:lnTo>
                    <a:pt x="27310" y="74654"/>
                  </a:lnTo>
                  <a:lnTo>
                    <a:pt x="27598" y="73678"/>
                  </a:lnTo>
                  <a:lnTo>
                    <a:pt x="27460" y="73623"/>
                  </a:lnTo>
                  <a:close/>
                  <a:moveTo>
                    <a:pt x="48637" y="73664"/>
                  </a:moveTo>
                  <a:lnTo>
                    <a:pt x="48486" y="73706"/>
                  </a:lnTo>
                  <a:lnTo>
                    <a:pt x="48774" y="74682"/>
                  </a:lnTo>
                  <a:lnTo>
                    <a:pt x="48926" y="74641"/>
                  </a:lnTo>
                  <a:lnTo>
                    <a:pt x="48637" y="73664"/>
                  </a:lnTo>
                  <a:close/>
                  <a:moveTo>
                    <a:pt x="28245" y="73856"/>
                  </a:moveTo>
                  <a:lnTo>
                    <a:pt x="27970" y="74833"/>
                  </a:lnTo>
                  <a:lnTo>
                    <a:pt x="28120" y="74874"/>
                  </a:lnTo>
                  <a:lnTo>
                    <a:pt x="28382" y="73898"/>
                  </a:lnTo>
                  <a:lnTo>
                    <a:pt x="28245" y="73856"/>
                  </a:lnTo>
                  <a:close/>
                  <a:moveTo>
                    <a:pt x="47839" y="73884"/>
                  </a:moveTo>
                  <a:lnTo>
                    <a:pt x="47702" y="73926"/>
                  </a:lnTo>
                  <a:lnTo>
                    <a:pt x="47964" y="74916"/>
                  </a:lnTo>
                  <a:lnTo>
                    <a:pt x="48114" y="74874"/>
                  </a:lnTo>
                  <a:lnTo>
                    <a:pt x="47839" y="73884"/>
                  </a:lnTo>
                  <a:close/>
                  <a:moveTo>
                    <a:pt x="29028" y="74063"/>
                  </a:moveTo>
                  <a:lnTo>
                    <a:pt x="28795" y="75053"/>
                  </a:lnTo>
                  <a:lnTo>
                    <a:pt x="28932" y="75094"/>
                  </a:lnTo>
                  <a:lnTo>
                    <a:pt x="29180" y="74104"/>
                  </a:lnTo>
                  <a:lnTo>
                    <a:pt x="29028" y="74063"/>
                  </a:lnTo>
                  <a:close/>
                  <a:moveTo>
                    <a:pt x="47042" y="74091"/>
                  </a:moveTo>
                  <a:lnTo>
                    <a:pt x="46904" y="74131"/>
                  </a:lnTo>
                  <a:lnTo>
                    <a:pt x="47152" y="75122"/>
                  </a:lnTo>
                  <a:lnTo>
                    <a:pt x="47289" y="75081"/>
                  </a:lnTo>
                  <a:lnTo>
                    <a:pt x="47042" y="74091"/>
                  </a:lnTo>
                  <a:close/>
                  <a:moveTo>
                    <a:pt x="29840" y="74256"/>
                  </a:moveTo>
                  <a:lnTo>
                    <a:pt x="29605" y="75246"/>
                  </a:lnTo>
                  <a:lnTo>
                    <a:pt x="29757" y="75287"/>
                  </a:lnTo>
                  <a:lnTo>
                    <a:pt x="29977" y="74283"/>
                  </a:lnTo>
                  <a:lnTo>
                    <a:pt x="29840" y="74256"/>
                  </a:lnTo>
                  <a:close/>
                  <a:moveTo>
                    <a:pt x="46244" y="74283"/>
                  </a:moveTo>
                  <a:lnTo>
                    <a:pt x="46107" y="74311"/>
                  </a:lnTo>
                  <a:lnTo>
                    <a:pt x="46327" y="75314"/>
                  </a:lnTo>
                  <a:lnTo>
                    <a:pt x="46478" y="75273"/>
                  </a:lnTo>
                  <a:lnTo>
                    <a:pt x="46244" y="74283"/>
                  </a:lnTo>
                  <a:close/>
                  <a:moveTo>
                    <a:pt x="30637" y="74434"/>
                  </a:moveTo>
                  <a:lnTo>
                    <a:pt x="30430" y="75424"/>
                  </a:lnTo>
                  <a:lnTo>
                    <a:pt x="30582" y="75452"/>
                  </a:lnTo>
                  <a:lnTo>
                    <a:pt x="30775" y="74462"/>
                  </a:lnTo>
                  <a:lnTo>
                    <a:pt x="30637" y="74434"/>
                  </a:lnTo>
                  <a:close/>
                  <a:moveTo>
                    <a:pt x="45447" y="74448"/>
                  </a:moveTo>
                  <a:lnTo>
                    <a:pt x="45296" y="74476"/>
                  </a:lnTo>
                  <a:lnTo>
                    <a:pt x="45502" y="75479"/>
                  </a:lnTo>
                  <a:lnTo>
                    <a:pt x="45653" y="75452"/>
                  </a:lnTo>
                  <a:lnTo>
                    <a:pt x="45447" y="74448"/>
                  </a:lnTo>
                  <a:close/>
                  <a:moveTo>
                    <a:pt x="31435" y="74586"/>
                  </a:moveTo>
                  <a:lnTo>
                    <a:pt x="31256" y="75589"/>
                  </a:lnTo>
                  <a:lnTo>
                    <a:pt x="31407" y="75617"/>
                  </a:lnTo>
                  <a:lnTo>
                    <a:pt x="31586" y="74613"/>
                  </a:lnTo>
                  <a:lnTo>
                    <a:pt x="31435" y="74586"/>
                  </a:lnTo>
                  <a:close/>
                  <a:moveTo>
                    <a:pt x="44636" y="74599"/>
                  </a:moveTo>
                  <a:lnTo>
                    <a:pt x="44498" y="74627"/>
                  </a:lnTo>
                  <a:lnTo>
                    <a:pt x="44691" y="75631"/>
                  </a:lnTo>
                  <a:lnTo>
                    <a:pt x="44828" y="75603"/>
                  </a:lnTo>
                  <a:lnTo>
                    <a:pt x="44636" y="74599"/>
                  </a:lnTo>
                  <a:close/>
                  <a:moveTo>
                    <a:pt x="32246" y="74723"/>
                  </a:moveTo>
                  <a:lnTo>
                    <a:pt x="32095" y="75727"/>
                  </a:lnTo>
                  <a:lnTo>
                    <a:pt x="32246" y="75754"/>
                  </a:lnTo>
                  <a:lnTo>
                    <a:pt x="32397" y="74751"/>
                  </a:lnTo>
                  <a:lnTo>
                    <a:pt x="32246" y="74723"/>
                  </a:lnTo>
                  <a:close/>
                  <a:moveTo>
                    <a:pt x="43838" y="74737"/>
                  </a:moveTo>
                  <a:lnTo>
                    <a:pt x="43686" y="74764"/>
                  </a:lnTo>
                  <a:lnTo>
                    <a:pt x="43838" y="75768"/>
                  </a:lnTo>
                  <a:lnTo>
                    <a:pt x="43989" y="75741"/>
                  </a:lnTo>
                  <a:lnTo>
                    <a:pt x="43838" y="74737"/>
                  </a:lnTo>
                  <a:close/>
                  <a:moveTo>
                    <a:pt x="33057" y="74847"/>
                  </a:moveTo>
                  <a:lnTo>
                    <a:pt x="32920" y="75851"/>
                  </a:lnTo>
                  <a:lnTo>
                    <a:pt x="33071" y="75864"/>
                  </a:lnTo>
                  <a:lnTo>
                    <a:pt x="33208" y="74861"/>
                  </a:lnTo>
                  <a:lnTo>
                    <a:pt x="33057" y="74847"/>
                  </a:lnTo>
                  <a:close/>
                  <a:moveTo>
                    <a:pt x="43026" y="74861"/>
                  </a:moveTo>
                  <a:lnTo>
                    <a:pt x="42876" y="74874"/>
                  </a:lnTo>
                  <a:lnTo>
                    <a:pt x="42999" y="75892"/>
                  </a:lnTo>
                  <a:lnTo>
                    <a:pt x="43151" y="75864"/>
                  </a:lnTo>
                  <a:lnTo>
                    <a:pt x="43026" y="74861"/>
                  </a:lnTo>
                  <a:close/>
                  <a:moveTo>
                    <a:pt x="33868" y="74943"/>
                  </a:moveTo>
                  <a:lnTo>
                    <a:pt x="33758" y="75961"/>
                  </a:lnTo>
                  <a:lnTo>
                    <a:pt x="33910" y="75974"/>
                  </a:lnTo>
                  <a:lnTo>
                    <a:pt x="34020" y="74957"/>
                  </a:lnTo>
                  <a:lnTo>
                    <a:pt x="33868" y="74943"/>
                  </a:lnTo>
                  <a:close/>
                  <a:moveTo>
                    <a:pt x="42201" y="74957"/>
                  </a:moveTo>
                  <a:lnTo>
                    <a:pt x="42064" y="74971"/>
                  </a:lnTo>
                  <a:lnTo>
                    <a:pt x="42188" y="75988"/>
                  </a:lnTo>
                  <a:lnTo>
                    <a:pt x="42326" y="75974"/>
                  </a:lnTo>
                  <a:lnTo>
                    <a:pt x="42201" y="74957"/>
                  </a:lnTo>
                  <a:close/>
                  <a:moveTo>
                    <a:pt x="34693" y="75026"/>
                  </a:moveTo>
                  <a:lnTo>
                    <a:pt x="34598" y="76043"/>
                  </a:lnTo>
                  <a:lnTo>
                    <a:pt x="34748" y="76057"/>
                  </a:lnTo>
                  <a:lnTo>
                    <a:pt x="34845" y="75039"/>
                  </a:lnTo>
                  <a:lnTo>
                    <a:pt x="34693" y="75026"/>
                  </a:lnTo>
                  <a:close/>
                  <a:moveTo>
                    <a:pt x="41391" y="75039"/>
                  </a:moveTo>
                  <a:lnTo>
                    <a:pt x="41239" y="75053"/>
                  </a:lnTo>
                  <a:lnTo>
                    <a:pt x="41336" y="76071"/>
                  </a:lnTo>
                  <a:lnTo>
                    <a:pt x="41486" y="76057"/>
                  </a:lnTo>
                  <a:lnTo>
                    <a:pt x="41391" y="75039"/>
                  </a:lnTo>
                  <a:close/>
                  <a:moveTo>
                    <a:pt x="35505" y="75094"/>
                  </a:moveTo>
                  <a:lnTo>
                    <a:pt x="35436" y="76112"/>
                  </a:lnTo>
                  <a:lnTo>
                    <a:pt x="35588" y="76112"/>
                  </a:lnTo>
                  <a:lnTo>
                    <a:pt x="35656" y="75094"/>
                  </a:lnTo>
                  <a:close/>
                  <a:moveTo>
                    <a:pt x="40579" y="75094"/>
                  </a:moveTo>
                  <a:lnTo>
                    <a:pt x="40428" y="75108"/>
                  </a:lnTo>
                  <a:lnTo>
                    <a:pt x="40483" y="76126"/>
                  </a:lnTo>
                  <a:lnTo>
                    <a:pt x="40634" y="76112"/>
                  </a:lnTo>
                  <a:lnTo>
                    <a:pt x="40579" y="75094"/>
                  </a:lnTo>
                  <a:close/>
                  <a:moveTo>
                    <a:pt x="36330" y="75136"/>
                  </a:moveTo>
                  <a:lnTo>
                    <a:pt x="36275" y="76153"/>
                  </a:lnTo>
                  <a:lnTo>
                    <a:pt x="36426" y="76167"/>
                  </a:lnTo>
                  <a:lnTo>
                    <a:pt x="36481" y="75149"/>
                  </a:lnTo>
                  <a:lnTo>
                    <a:pt x="36330" y="75136"/>
                  </a:lnTo>
                  <a:close/>
                  <a:moveTo>
                    <a:pt x="39603" y="75149"/>
                  </a:moveTo>
                  <a:lnTo>
                    <a:pt x="39644" y="76167"/>
                  </a:lnTo>
                  <a:lnTo>
                    <a:pt x="39795" y="76167"/>
                  </a:lnTo>
                  <a:lnTo>
                    <a:pt x="39754" y="75149"/>
                  </a:lnTo>
                  <a:close/>
                  <a:moveTo>
                    <a:pt x="37141" y="75163"/>
                  </a:moveTo>
                  <a:lnTo>
                    <a:pt x="37128" y="76181"/>
                  </a:lnTo>
                  <a:lnTo>
                    <a:pt x="37278" y="76194"/>
                  </a:lnTo>
                  <a:lnTo>
                    <a:pt x="37293" y="75177"/>
                  </a:lnTo>
                  <a:lnTo>
                    <a:pt x="37141" y="75163"/>
                  </a:lnTo>
                  <a:close/>
                  <a:moveTo>
                    <a:pt x="37966" y="75177"/>
                  </a:moveTo>
                  <a:lnTo>
                    <a:pt x="37966" y="76194"/>
                  </a:lnTo>
                  <a:lnTo>
                    <a:pt x="38118" y="76194"/>
                  </a:lnTo>
                  <a:lnTo>
                    <a:pt x="38104" y="75177"/>
                  </a:lnTo>
                  <a:close/>
                  <a:moveTo>
                    <a:pt x="38791" y="75177"/>
                  </a:moveTo>
                  <a:lnTo>
                    <a:pt x="38805" y="76194"/>
                  </a:lnTo>
                  <a:lnTo>
                    <a:pt x="38956" y="76194"/>
                  </a:lnTo>
                  <a:lnTo>
                    <a:pt x="38929" y="7517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         </a:t>
              </a:r>
              <a:endParaRPr/>
            </a:p>
          </p:txBody>
        </p:sp>
        <p:sp>
          <p:nvSpPr>
            <p:cNvPr id="7" name="Google Shape;2799;p64">
              <a:extLst>
                <a:ext uri="{FF2B5EF4-FFF2-40B4-BE49-F238E27FC236}">
                  <a16:creationId xmlns:a16="http://schemas.microsoft.com/office/drawing/2014/main" id="{A654B658-3F80-20EB-DED6-EDA9C01ADDF1}"/>
                </a:ext>
              </a:extLst>
            </p:cNvPr>
            <p:cNvSpPr/>
            <p:nvPr/>
          </p:nvSpPr>
          <p:spPr>
            <a:xfrm>
              <a:off x="3999825" y="1865788"/>
              <a:ext cx="1840600" cy="1840600"/>
            </a:xfrm>
            <a:custGeom>
              <a:avLst/>
              <a:gdLst/>
              <a:ahLst/>
              <a:cxnLst/>
              <a:rect l="l" t="t" r="r" b="b"/>
              <a:pathLst>
                <a:path w="73624" h="73624" extrusionOk="0">
                  <a:moveTo>
                    <a:pt x="36812" y="166"/>
                  </a:moveTo>
                  <a:cubicBezTo>
                    <a:pt x="57012" y="166"/>
                    <a:pt x="73444" y="16598"/>
                    <a:pt x="73444" y="36812"/>
                  </a:cubicBezTo>
                  <a:cubicBezTo>
                    <a:pt x="73444" y="57013"/>
                    <a:pt x="57012" y="73445"/>
                    <a:pt x="36812" y="73445"/>
                  </a:cubicBezTo>
                  <a:cubicBezTo>
                    <a:pt x="16598" y="73445"/>
                    <a:pt x="166" y="57013"/>
                    <a:pt x="166" y="36812"/>
                  </a:cubicBezTo>
                  <a:cubicBezTo>
                    <a:pt x="166" y="16598"/>
                    <a:pt x="16598" y="166"/>
                    <a:pt x="36812" y="166"/>
                  </a:cubicBezTo>
                  <a:close/>
                  <a:moveTo>
                    <a:pt x="36812" y="1"/>
                  </a:moveTo>
                  <a:cubicBezTo>
                    <a:pt x="16515" y="1"/>
                    <a:pt x="1" y="16515"/>
                    <a:pt x="1" y="36812"/>
                  </a:cubicBezTo>
                  <a:cubicBezTo>
                    <a:pt x="1" y="57108"/>
                    <a:pt x="16515" y="73624"/>
                    <a:pt x="36812" y="73624"/>
                  </a:cubicBezTo>
                  <a:cubicBezTo>
                    <a:pt x="57108" y="73624"/>
                    <a:pt x="73624" y="57108"/>
                    <a:pt x="73624" y="36812"/>
                  </a:cubicBezTo>
                  <a:cubicBezTo>
                    <a:pt x="73624" y="16515"/>
                    <a:pt x="57108" y="1"/>
                    <a:pt x="36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Ellipse 7">
            <a:extLst>
              <a:ext uri="{FF2B5EF4-FFF2-40B4-BE49-F238E27FC236}">
                <a16:creationId xmlns:a16="http://schemas.microsoft.com/office/drawing/2014/main" id="{542CD8C3-EF32-373E-B9AC-35DFD60A89AD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2CBC5AD-8A22-D237-BE3A-E469184C53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D3C5343B-604E-B8F9-09DD-AC810B6FC481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  <p:sp>
        <p:nvSpPr>
          <p:cNvPr id="12" name="AutoShape 2" descr="Wall, Florian">
            <a:extLst>
              <a:ext uri="{FF2B5EF4-FFF2-40B4-BE49-F238E27FC236}">
                <a16:creationId xmlns:a16="http://schemas.microsoft.com/office/drawing/2014/main" id="{94F5F619-1C41-8665-0778-ACA06EAE26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95750" y="2095500"/>
            <a:ext cx="9525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AT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5B6F9228-ECE8-2430-C1D9-96C19687B4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31766" y="1215195"/>
            <a:ext cx="1921106" cy="1921106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C6789180-8D22-5C52-C0DF-E5C42BEF46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6576" y="1235066"/>
            <a:ext cx="1910463" cy="1910463"/>
          </a:xfrm>
          <a:prstGeom prst="ellipse">
            <a:avLst/>
          </a:prstGeom>
          <a:ln w="12700" cap="rnd">
            <a:solidFill>
              <a:schemeClr val="bg2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Grafik 13" descr="Ein Bild, das Menschliches Gesicht, Lächeln, Person, Vorderkopf enthält.&#10;&#10;KI-generierte Inhalte können fehlerhaft sein.">
            <a:extLst>
              <a:ext uri="{FF2B5EF4-FFF2-40B4-BE49-F238E27FC236}">
                <a16:creationId xmlns:a16="http://schemas.microsoft.com/office/drawing/2014/main" id="{0FF1EDAB-74E5-747F-4536-29966381F1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4094" t="2595" r="6612" b="3886"/>
          <a:stretch>
            <a:fillRect/>
          </a:stretch>
        </p:blipFill>
        <p:spPr>
          <a:xfrm>
            <a:off x="1076576" y="1208058"/>
            <a:ext cx="1940618" cy="1959974"/>
          </a:xfrm>
          <a:prstGeom prst="ellipse">
            <a:avLst/>
          </a:prstGeom>
          <a:ln w="12700" cap="rnd">
            <a:solidFill>
              <a:schemeClr val="bg2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4" name="Grafik 3" descr="Ein Bild, das Menschliches Gesicht, Person, Himmel, draußen enthält.&#10;&#10;KI-generierte Inhalte können fehlerhaft sein.">
            <a:extLst>
              <a:ext uri="{FF2B5EF4-FFF2-40B4-BE49-F238E27FC236}">
                <a16:creationId xmlns:a16="http://schemas.microsoft.com/office/drawing/2014/main" id="{F02B7CCA-C0BD-44F0-B2ED-3A767BE1F87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1311" r="44295" b="32432"/>
          <a:stretch>
            <a:fillRect/>
          </a:stretch>
        </p:blipFill>
        <p:spPr>
          <a:xfrm>
            <a:off x="3631767" y="1186782"/>
            <a:ext cx="1921106" cy="1958747"/>
          </a:xfrm>
          <a:prstGeom prst="ellipse">
            <a:avLst/>
          </a:prstGeom>
          <a:ln w="127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B790BA-5986-7695-7636-3DCD40C88F11}"/>
              </a:ext>
            </a:extLst>
          </p:cNvPr>
          <p:cNvSpPr txBox="1"/>
          <p:nvPr/>
        </p:nvSpPr>
        <p:spPr>
          <a:xfrm>
            <a:off x="2700454" y="485448"/>
            <a:ext cx="535630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000" err="1">
                <a:latin typeface="Aldrich" panose="020B0604020202020204" charset="0"/>
              </a:rPr>
              <a:t>Aufgabenstellung</a:t>
            </a:r>
            <a:endParaRPr lang="en-AT" sz="3000">
              <a:latin typeface="Aldrich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566CE4-BA04-5E80-8335-A1D45A15E58A}"/>
              </a:ext>
            </a:extLst>
          </p:cNvPr>
          <p:cNvSpPr txBox="1"/>
          <p:nvPr/>
        </p:nvSpPr>
        <p:spPr>
          <a:xfrm>
            <a:off x="2460702" y="1122556"/>
            <a:ext cx="72036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latin typeface="Aldrich" panose="020B0604020202020204" charset="0"/>
              </a:rPr>
              <a:t>Geländefahrzeug</a:t>
            </a:r>
            <a:r>
              <a:rPr lang="en-GB">
                <a:latin typeface="Aldrich" panose="020B0604020202020204" charset="0"/>
              </a:rPr>
              <a:t> </a:t>
            </a:r>
            <a:r>
              <a:rPr lang="en-GB" err="1">
                <a:latin typeface="Aldrich" panose="020B0604020202020204" charset="0"/>
              </a:rPr>
              <a:t>fährt</a:t>
            </a:r>
            <a:r>
              <a:rPr lang="en-GB">
                <a:latin typeface="Aldrich" panose="020B0604020202020204" charset="0"/>
              </a:rPr>
              <a:t> auf </a:t>
            </a:r>
            <a:r>
              <a:rPr lang="en-GB" err="1">
                <a:latin typeface="Aldrich" panose="020B0604020202020204" charset="0"/>
              </a:rPr>
              <a:t>hügeliger</a:t>
            </a:r>
            <a:r>
              <a:rPr lang="en-GB">
                <a:latin typeface="Aldrich" panose="020B0604020202020204" charset="0"/>
              </a:rPr>
              <a:t> </a:t>
            </a:r>
            <a:r>
              <a:rPr lang="en-GB" err="1">
                <a:latin typeface="Aldrich" panose="020B0604020202020204" charset="0"/>
              </a:rPr>
              <a:t>Strecke</a:t>
            </a:r>
            <a:endParaRPr lang="en-GB">
              <a:latin typeface="Aldric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latin typeface="Aldrich" panose="020B0604020202020204" charset="0"/>
              </a:rPr>
              <a:t>Balancierung</a:t>
            </a:r>
            <a:r>
              <a:rPr lang="en-GB">
                <a:latin typeface="Aldrich" panose="020B0604020202020204" charset="0"/>
              </a:rPr>
              <a:t> </a:t>
            </a:r>
            <a:r>
              <a:rPr lang="en-GB" err="1">
                <a:latin typeface="Aldrich" panose="020B0604020202020204" charset="0"/>
              </a:rPr>
              <a:t>eines</a:t>
            </a:r>
            <a:r>
              <a:rPr lang="en-GB">
                <a:latin typeface="Aldrich" panose="020B0604020202020204" charset="0"/>
              </a:rPr>
              <a:t> Glas auf </a:t>
            </a:r>
            <a:r>
              <a:rPr lang="en-GB" err="1">
                <a:latin typeface="Aldrich" panose="020B0604020202020204" charset="0"/>
              </a:rPr>
              <a:t>einer</a:t>
            </a:r>
            <a:r>
              <a:rPr lang="en-GB">
                <a:latin typeface="Aldrich" panose="020B0604020202020204" charset="0"/>
              </a:rPr>
              <a:t> </a:t>
            </a:r>
            <a:r>
              <a:rPr lang="en-GB" err="1">
                <a:latin typeface="Aldrich" panose="020B0604020202020204" charset="0"/>
              </a:rPr>
              <a:t>Plattform</a:t>
            </a:r>
            <a:endParaRPr lang="en-GB">
              <a:latin typeface="Aldrich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err="1">
                <a:latin typeface="Aldrich" panose="020B0604020202020204" charset="0"/>
              </a:rPr>
              <a:t>Hinderniserkennung</a:t>
            </a:r>
            <a:endParaRPr lang="en-AT">
              <a:latin typeface="Aldrich" panose="020B0604020202020204" charset="0"/>
            </a:endParaRPr>
          </a:p>
        </p:txBody>
      </p:sp>
      <p:sp>
        <p:nvSpPr>
          <p:cNvPr id="5" name="Ellipse 2">
            <a:extLst>
              <a:ext uri="{FF2B5EF4-FFF2-40B4-BE49-F238E27FC236}">
                <a16:creationId xmlns:a16="http://schemas.microsoft.com/office/drawing/2014/main" id="{831A53A1-3349-5C46-CE55-7B937344BFCB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3">
            <a:extLst>
              <a:ext uri="{FF2B5EF4-FFF2-40B4-BE49-F238E27FC236}">
                <a16:creationId xmlns:a16="http://schemas.microsoft.com/office/drawing/2014/main" id="{6ADEDAFB-2219-DF06-BF62-544E083DCC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4B853259-3704-FD6E-23DA-4A7151D2B0AF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1EF6C21-2B4B-A8AB-8B26-7D825D994A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-1344691" y="341352"/>
            <a:ext cx="3290899" cy="3297676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66189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263" name="Google Shape;2263;p40"/>
          <p:cNvSpPr txBox="1">
            <a:spLocks noGrp="1"/>
          </p:cNvSpPr>
          <p:nvPr>
            <p:ph type="title" idx="2"/>
          </p:nvPr>
        </p:nvSpPr>
        <p:spPr>
          <a:xfrm>
            <a:off x="719950" y="1461825"/>
            <a:ext cx="1692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64" name="Google Shape;2264;p40"/>
          <p:cNvSpPr txBox="1">
            <a:spLocks noGrp="1"/>
          </p:cNvSpPr>
          <p:nvPr>
            <p:ph type="subTitle" idx="3"/>
          </p:nvPr>
        </p:nvSpPr>
        <p:spPr>
          <a:xfrm>
            <a:off x="719946" y="2674051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buClr>
                <a:schemeClr val="dk2"/>
              </a:buClr>
              <a:buSzPts val="1100"/>
            </a:pPr>
            <a:r>
              <a:rPr lang="en"/>
              <a:t>Sensoren</a:t>
            </a:r>
            <a:br>
              <a:rPr lang="en"/>
            </a:br>
            <a:r>
              <a:rPr lang="en"/>
              <a:t>und</a:t>
            </a:r>
            <a:br>
              <a:rPr lang="en"/>
            </a:br>
            <a:r>
              <a:rPr lang="de-AT"/>
              <a:t>Aktoren</a:t>
            </a:r>
          </a:p>
        </p:txBody>
      </p:sp>
      <p:sp>
        <p:nvSpPr>
          <p:cNvPr id="2266" name="Google Shape;2266;p40"/>
          <p:cNvSpPr txBox="1">
            <a:spLocks noGrp="1"/>
          </p:cNvSpPr>
          <p:nvPr>
            <p:ph type="title" idx="5"/>
          </p:nvPr>
        </p:nvSpPr>
        <p:spPr>
          <a:xfrm>
            <a:off x="2723962" y="1461825"/>
            <a:ext cx="1692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67" name="Google Shape;2267;p40"/>
          <p:cNvSpPr txBox="1">
            <a:spLocks noGrp="1"/>
          </p:cNvSpPr>
          <p:nvPr>
            <p:ph type="subTitle" idx="6"/>
          </p:nvPr>
        </p:nvSpPr>
        <p:spPr>
          <a:xfrm>
            <a:off x="2723962" y="2852212"/>
            <a:ext cx="1692000" cy="868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State-machine</a:t>
            </a:r>
            <a:endParaRPr/>
          </a:p>
        </p:txBody>
      </p:sp>
      <p:sp>
        <p:nvSpPr>
          <p:cNvPr id="2269" name="Google Shape;2269;p40"/>
          <p:cNvSpPr txBox="1">
            <a:spLocks noGrp="1"/>
          </p:cNvSpPr>
          <p:nvPr>
            <p:ph type="title" idx="8"/>
          </p:nvPr>
        </p:nvSpPr>
        <p:spPr>
          <a:xfrm>
            <a:off x="4727975" y="1461825"/>
            <a:ext cx="1692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70" name="Google Shape;2270;p40"/>
          <p:cNvSpPr txBox="1">
            <a:spLocks noGrp="1"/>
          </p:cNvSpPr>
          <p:nvPr>
            <p:ph type="subTitle" idx="9"/>
          </p:nvPr>
        </p:nvSpPr>
        <p:spPr>
          <a:xfrm>
            <a:off x="4727945" y="2700651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Fahrlogik</a:t>
            </a:r>
            <a:br>
              <a:rPr lang="en"/>
            </a:br>
            <a:r>
              <a:rPr lang="en"/>
              <a:t>und</a:t>
            </a:r>
            <a:br>
              <a:rPr lang="en"/>
            </a:br>
            <a:r>
              <a:rPr lang="en"/>
              <a:t>Regelung</a:t>
            </a:r>
            <a:endParaRPr/>
          </a:p>
        </p:txBody>
      </p:sp>
      <p:sp>
        <p:nvSpPr>
          <p:cNvPr id="2272" name="Google Shape;2272;p40"/>
          <p:cNvSpPr txBox="1">
            <a:spLocks noGrp="1"/>
          </p:cNvSpPr>
          <p:nvPr>
            <p:ph type="title" idx="14"/>
          </p:nvPr>
        </p:nvSpPr>
        <p:spPr>
          <a:xfrm>
            <a:off x="6731987" y="1461825"/>
            <a:ext cx="1692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273" name="Google Shape;2273;p40"/>
          <p:cNvSpPr txBox="1">
            <a:spLocks noGrp="1"/>
          </p:cNvSpPr>
          <p:nvPr>
            <p:ph type="subTitle" idx="15"/>
          </p:nvPr>
        </p:nvSpPr>
        <p:spPr>
          <a:xfrm>
            <a:off x="6731928" y="2700651"/>
            <a:ext cx="1692000" cy="12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Probleme</a:t>
            </a:r>
            <a:br>
              <a:rPr lang="en"/>
            </a:br>
            <a:r>
              <a:rPr lang="en"/>
              <a:t>und</a:t>
            </a:r>
            <a:br>
              <a:rPr lang="en"/>
            </a:br>
            <a:r>
              <a:rPr lang="en"/>
              <a:t>Fazit</a:t>
            </a:r>
            <a:endParaRPr/>
          </a:p>
        </p:txBody>
      </p:sp>
      <p:cxnSp>
        <p:nvCxnSpPr>
          <p:cNvPr id="2274" name="Google Shape;2274;p40"/>
          <p:cNvCxnSpPr>
            <a:stCxn id="2263" idx="3"/>
            <a:endCxn id="2266" idx="1"/>
          </p:cNvCxnSpPr>
          <p:nvPr/>
        </p:nvCxnSpPr>
        <p:spPr>
          <a:xfrm>
            <a:off x="2411950" y="1685625"/>
            <a:ext cx="312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75" name="Google Shape;2275;p40"/>
          <p:cNvCxnSpPr>
            <a:stCxn id="2266" idx="3"/>
            <a:endCxn id="2269" idx="1"/>
          </p:cNvCxnSpPr>
          <p:nvPr/>
        </p:nvCxnSpPr>
        <p:spPr>
          <a:xfrm>
            <a:off x="4415962" y="1685625"/>
            <a:ext cx="312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76" name="Google Shape;2276;p40"/>
          <p:cNvCxnSpPr>
            <a:stCxn id="2269" idx="3"/>
            <a:endCxn id="2272" idx="1"/>
          </p:cNvCxnSpPr>
          <p:nvPr/>
        </p:nvCxnSpPr>
        <p:spPr>
          <a:xfrm>
            <a:off x="6419975" y="1685625"/>
            <a:ext cx="312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277" name="Google Shape;2277;p40"/>
          <p:cNvCxnSpPr>
            <a:cxnSpLocks/>
            <a:stCxn id="2263" idx="2"/>
            <a:endCxn id="2264" idx="0"/>
          </p:cNvCxnSpPr>
          <p:nvPr/>
        </p:nvCxnSpPr>
        <p:spPr>
          <a:xfrm flipH="1">
            <a:off x="1565946" y="1909425"/>
            <a:ext cx="4" cy="764626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278" name="Google Shape;2278;p40"/>
          <p:cNvCxnSpPr>
            <a:cxnSpLocks/>
            <a:stCxn id="2266" idx="2"/>
            <a:endCxn id="2267" idx="0"/>
          </p:cNvCxnSpPr>
          <p:nvPr/>
        </p:nvCxnSpPr>
        <p:spPr>
          <a:xfrm>
            <a:off x="3569962" y="1909425"/>
            <a:ext cx="0" cy="942787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279" name="Google Shape;2279;p40"/>
          <p:cNvCxnSpPr>
            <a:stCxn id="2269" idx="2"/>
            <a:endCxn id="2270" idx="0"/>
          </p:cNvCxnSpPr>
          <p:nvPr/>
        </p:nvCxnSpPr>
        <p:spPr>
          <a:xfrm flipH="1">
            <a:off x="5573945" y="1909425"/>
            <a:ext cx="30" cy="791226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280" name="Google Shape;2280;p40"/>
          <p:cNvCxnSpPr>
            <a:stCxn id="2272" idx="2"/>
            <a:endCxn id="2273" idx="0"/>
          </p:cNvCxnSpPr>
          <p:nvPr/>
        </p:nvCxnSpPr>
        <p:spPr>
          <a:xfrm flipH="1">
            <a:off x="7577928" y="1909425"/>
            <a:ext cx="59" cy="791226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" name="Ellipse 2">
            <a:extLst>
              <a:ext uri="{FF2B5EF4-FFF2-40B4-BE49-F238E27FC236}">
                <a16:creationId xmlns:a16="http://schemas.microsoft.com/office/drawing/2014/main" id="{F9A47BF9-1493-F13C-94C2-C19C62EC08D3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5A89E81-6E42-D750-228D-CABA17D7D1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09BB43F1-9AC1-FEA9-AD92-D0B52A02FAFB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/>
          <p:cNvGrpSpPr/>
          <p:nvPr/>
        </p:nvGrpSpPr>
        <p:grpSpPr>
          <a:xfrm>
            <a:off x="4923271" y="779263"/>
            <a:ext cx="4183805" cy="4183612"/>
            <a:chOff x="4923271" y="779263"/>
            <a:chExt cx="4183805" cy="4183612"/>
          </a:xfrm>
        </p:grpSpPr>
        <p:sp>
          <p:nvSpPr>
            <p:cNvPr id="2301" name="Google Shape;2301;p42"/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2"/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3" name="Google Shape;2303;p42"/>
          <p:cNvSpPr txBox="1">
            <a:spLocks noGrp="1"/>
          </p:cNvSpPr>
          <p:nvPr>
            <p:ph type="title"/>
          </p:nvPr>
        </p:nvSpPr>
        <p:spPr>
          <a:xfrm>
            <a:off x="713224" y="2724550"/>
            <a:ext cx="4183805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Sensoren</a:t>
            </a:r>
            <a:br>
              <a:rPr lang="en"/>
            </a:br>
            <a:r>
              <a:rPr lang="en"/>
              <a:t>und Aktoren</a:t>
            </a:r>
            <a:endParaRPr/>
          </a:p>
        </p:txBody>
      </p:sp>
      <p:sp>
        <p:nvSpPr>
          <p:cNvPr id="2304" name="Google Shape;2304;p42"/>
          <p:cNvSpPr txBox="1">
            <a:spLocks noGrp="1"/>
          </p:cNvSpPr>
          <p:nvPr>
            <p:ph type="title" idx="2"/>
          </p:nvPr>
        </p:nvSpPr>
        <p:spPr>
          <a:xfrm>
            <a:off x="713225" y="1695975"/>
            <a:ext cx="1062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76CF4E1-F182-C7E6-EE0B-DBD4A912E7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5377486" y="1217867"/>
            <a:ext cx="3290899" cy="3297676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7613F870-D07C-79FF-3D91-4C07EBA70798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8379FE8-B80F-BF07-58A4-C08275CC034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6" name="Fußzeilenplatzhalter 4">
            <a:extLst>
              <a:ext uri="{FF2B5EF4-FFF2-40B4-BE49-F238E27FC236}">
                <a16:creationId xmlns:a16="http://schemas.microsoft.com/office/drawing/2014/main" id="{A9C44134-466A-9295-8D06-446212AFF31F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45" name="Google Shape;2245;p38"/>
          <p:cNvGraphicFramePr/>
          <p:nvPr>
            <p:extLst>
              <p:ext uri="{D42A27DB-BD31-4B8C-83A1-F6EECF244321}">
                <p14:modId xmlns:p14="http://schemas.microsoft.com/office/powerpoint/2010/main" val="3659188658"/>
              </p:ext>
            </p:extLst>
          </p:nvPr>
        </p:nvGraphicFramePr>
        <p:xfrm>
          <a:off x="720000" y="1614825"/>
          <a:ext cx="7704000" cy="2530675"/>
        </p:xfrm>
        <a:graphic>
          <a:graphicData uri="http://schemas.openxmlformats.org/drawingml/2006/table">
            <a:tbl>
              <a:tblPr>
                <a:noFill/>
                <a:tableStyleId>{3376D0FB-290A-447D-8B20-107BC5DFC0BB}</a:tableStyleId>
              </a:tblPr>
              <a:tblGrid>
                <a:gridCol w="261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AT" sz="1100" b="1" u="sng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EV3 Brick</a:t>
                      </a:r>
                      <a:endParaRPr lang="de-AT" sz="1100" b="1" u="sng">
                        <a:solidFill>
                          <a:schemeClr val="dk1"/>
                        </a:solidFill>
                        <a:latin typeface="Amiko"/>
                        <a:ea typeface="Amiko"/>
                        <a:cs typeface="Amiko"/>
                        <a:sym typeface="Amik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000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Basis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AT" sz="1100" b="1" u="sng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Motor-A (Groß)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000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Balance Motor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de-AT" sz="1100" b="1" u="sng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Motor-B </a:t>
                      </a:r>
                      <a:r>
                        <a:rPr lang="de-AT" sz="1100" b="1" u="sng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(Groß)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000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Frontantrieb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AT" sz="1100" b="1" u="sng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Motor-C (Mittel)</a:t>
                      </a:r>
                      <a:endParaRPr lang="de-AT" sz="1100" b="1" u="sng">
                        <a:solidFill>
                          <a:schemeClr val="dk1"/>
                        </a:solidFill>
                        <a:latin typeface="Amiko"/>
                        <a:ea typeface="Amiko"/>
                        <a:cs typeface="Amiko"/>
                        <a:sym typeface="Amik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de-DE" sz="1000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Heckantrieb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AT" sz="1100" b="1" u="sng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Touch Sensor</a:t>
                      </a:r>
                      <a:endParaRPr lang="de-AT" sz="1100" b="1" u="sng">
                        <a:solidFill>
                          <a:schemeClr val="dk1"/>
                        </a:solidFill>
                        <a:latin typeface="Amiko"/>
                        <a:ea typeface="Amiko"/>
                        <a:cs typeface="Amiko"/>
                        <a:sym typeface="Amiko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Start / Stop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AT" sz="1100" b="1" i="0" u="sng" strike="noStrike" cap="none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Ultraschall Sensor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b="0" i="0" u="none" strike="noStrike" cap="none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Hinderniserkennung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100" b="1" i="0" u="sng" strike="noStrike" cap="none">
                          <a:solidFill>
                            <a:schemeClr val="hlink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Gyrosensor</a:t>
                      </a: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b="0" i="0" u="none" strike="noStrike" cap="none">
                          <a:solidFill>
                            <a:schemeClr val="dk1"/>
                          </a:solidFill>
                          <a:latin typeface="Amiko"/>
                          <a:ea typeface="Amiko"/>
                          <a:cs typeface="Amiko"/>
                          <a:sym typeface="Amiko"/>
                        </a:rPr>
                        <a:t>Lagebestimmung</a:t>
                      </a: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1905861"/>
                  </a:ext>
                </a:extLst>
              </a:tr>
            </a:tbl>
          </a:graphicData>
        </a:graphic>
      </p:graphicFrame>
      <p:sp>
        <p:nvSpPr>
          <p:cNvPr id="2247" name="Google Shape;2247;p38"/>
          <p:cNvSpPr txBox="1"/>
          <p:nvPr/>
        </p:nvSpPr>
        <p:spPr>
          <a:xfrm>
            <a:off x="720000" y="4133675"/>
            <a:ext cx="356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  <a:t>Für mehr Informationen:</a:t>
            </a:r>
            <a:br>
              <a:rPr lang="en" sz="800" b="1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rPr>
            </a:br>
            <a:r>
              <a:rPr lang="en" sz="1000" b="1" u="sng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Lego</a:t>
            </a:r>
            <a:endParaRPr sz="1000" b="1" u="sng">
              <a:solidFill>
                <a:schemeClr val="dk1"/>
              </a:solidFill>
              <a:latin typeface="Amiko"/>
              <a:ea typeface="Amiko"/>
              <a:cs typeface="Amiko"/>
              <a:sym typeface="Amiko"/>
            </a:endParaRPr>
          </a:p>
        </p:txBody>
      </p:sp>
      <p:sp>
        <p:nvSpPr>
          <p:cNvPr id="2249" name="Google Shape;2249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D1E76EAD-42EA-8997-C0D2-F3A3385628B5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3BB8389-B296-B7F3-CEA7-E04755BFE3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DD7FF0D-9B09-DF31-FD5F-773EA25A13C4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67056C-7E29-FA94-41A4-BA295723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0"/>
              <a:t>Aufbau Bar Bot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26D7553-27A0-501F-01D2-5D3B2B037D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484" t="14120" r="20332" b="4614"/>
          <a:stretch>
            <a:fillRect/>
          </a:stretch>
        </p:blipFill>
        <p:spPr>
          <a:xfrm>
            <a:off x="2125620" y="1527191"/>
            <a:ext cx="4770141" cy="305917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5F034025-9273-5375-AE3D-67807DDB4923}"/>
              </a:ext>
            </a:extLst>
          </p:cNvPr>
          <p:cNvSpPr txBox="1"/>
          <p:nvPr/>
        </p:nvSpPr>
        <p:spPr>
          <a:xfrm>
            <a:off x="7546852" y="2244824"/>
            <a:ext cx="1072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noProof="0"/>
              <a:t>Ultraschall Sensor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01E93630-E156-C249-15F3-B97C455A5246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6697621" y="2432017"/>
            <a:ext cx="849231" cy="744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CC27A3A9-72C9-1F0A-236C-BDF4EE58E027}"/>
              </a:ext>
            </a:extLst>
          </p:cNvPr>
          <p:cNvSpPr txBox="1"/>
          <p:nvPr/>
        </p:nvSpPr>
        <p:spPr>
          <a:xfrm>
            <a:off x="7272113" y="1596023"/>
            <a:ext cx="1298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noProof="0"/>
              <a:t>Touch Sensor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2908B756-A006-E74D-9E74-5944D5B0EDE4}"/>
              </a:ext>
            </a:extLst>
          </p:cNvPr>
          <p:cNvCxnSpPr>
            <a:stCxn id="10" idx="1"/>
          </p:cNvCxnSpPr>
          <p:nvPr/>
        </p:nvCxnSpPr>
        <p:spPr>
          <a:xfrm flipH="1">
            <a:off x="6156641" y="1749912"/>
            <a:ext cx="1115472" cy="2368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C0B330CC-A359-E5C8-DB26-1D9FFFD92180}"/>
              </a:ext>
            </a:extLst>
          </p:cNvPr>
          <p:cNvSpPr txBox="1"/>
          <p:nvPr/>
        </p:nvSpPr>
        <p:spPr>
          <a:xfrm>
            <a:off x="7141131" y="3538923"/>
            <a:ext cx="13468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noProof="0"/>
              <a:t>Motor A (groß)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1592C414-4A4D-7A15-D3D1-7C6955F7D431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6108766" y="3519216"/>
            <a:ext cx="1032365" cy="1735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CB85C165-21F5-226F-1F8A-817C3BC883CF}"/>
              </a:ext>
            </a:extLst>
          </p:cNvPr>
          <p:cNvSpPr txBox="1"/>
          <p:nvPr/>
        </p:nvSpPr>
        <p:spPr>
          <a:xfrm>
            <a:off x="3163846" y="4606058"/>
            <a:ext cx="13468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noProof="0"/>
              <a:t>Motor B (groß)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1E3CDA3F-499C-9866-5BC0-70EF42E5706B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3837268" y="3656144"/>
            <a:ext cx="0" cy="94991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feld 22">
            <a:extLst>
              <a:ext uri="{FF2B5EF4-FFF2-40B4-BE49-F238E27FC236}">
                <a16:creationId xmlns:a16="http://schemas.microsoft.com/office/drawing/2014/main" id="{A42D9C99-00C9-7B98-5DA7-015BB0B07255}"/>
              </a:ext>
            </a:extLst>
          </p:cNvPr>
          <p:cNvSpPr txBox="1"/>
          <p:nvPr/>
        </p:nvSpPr>
        <p:spPr>
          <a:xfrm>
            <a:off x="462874" y="3005579"/>
            <a:ext cx="1417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noProof="0"/>
              <a:t>Motor C (mittel)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1CFB7239-2E41-B1F1-695C-F9E6ED80A130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1880250" y="3159468"/>
            <a:ext cx="542192" cy="2683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1138C8CD-7595-D2F5-E22C-BD766D9A4947}"/>
              </a:ext>
            </a:extLst>
          </p:cNvPr>
          <p:cNvSpPr txBox="1"/>
          <p:nvPr/>
        </p:nvSpPr>
        <p:spPr>
          <a:xfrm>
            <a:off x="585559" y="1829905"/>
            <a:ext cx="1109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noProof="0" err="1"/>
              <a:t>Gyro</a:t>
            </a:r>
            <a:r>
              <a:rPr lang="de-DE"/>
              <a:t>s</a:t>
            </a:r>
            <a:r>
              <a:rPr lang="de-DE" noProof="0" err="1"/>
              <a:t>ensor</a:t>
            </a:r>
            <a:endParaRPr lang="de-DE" noProof="0"/>
          </a:p>
        </p:txBody>
      </p: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3440638E-62CB-416F-9C81-BD84761369DA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1695158" y="1983794"/>
            <a:ext cx="1632109" cy="3668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llipse 2">
            <a:extLst>
              <a:ext uri="{FF2B5EF4-FFF2-40B4-BE49-F238E27FC236}">
                <a16:creationId xmlns:a16="http://schemas.microsoft.com/office/drawing/2014/main" id="{7B4E1F65-E57C-847F-1688-692A0B71397F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F117227-5429-3445-1663-325B0A9CB6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35B95513-C54E-152A-2F06-4D533812E833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1091019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9">
          <a:extLst>
            <a:ext uri="{FF2B5EF4-FFF2-40B4-BE49-F238E27FC236}">
              <a16:creationId xmlns:a16="http://schemas.microsoft.com/office/drawing/2014/main" id="{503FCE7D-5401-FAB2-1CDC-5997CA4D7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0" name="Google Shape;2300;p42">
            <a:extLst>
              <a:ext uri="{FF2B5EF4-FFF2-40B4-BE49-F238E27FC236}">
                <a16:creationId xmlns:a16="http://schemas.microsoft.com/office/drawing/2014/main" id="{6FB7E3F7-46D1-D958-1AD1-DDC1F68192D6}"/>
              </a:ext>
            </a:extLst>
          </p:cNvPr>
          <p:cNvGrpSpPr/>
          <p:nvPr/>
        </p:nvGrpSpPr>
        <p:grpSpPr>
          <a:xfrm>
            <a:off x="4923271" y="779263"/>
            <a:ext cx="4183805" cy="4183612"/>
            <a:chOff x="4923271" y="779263"/>
            <a:chExt cx="4183805" cy="4183612"/>
          </a:xfrm>
        </p:grpSpPr>
        <p:sp>
          <p:nvSpPr>
            <p:cNvPr id="2301" name="Google Shape;2301;p42">
              <a:extLst>
                <a:ext uri="{FF2B5EF4-FFF2-40B4-BE49-F238E27FC236}">
                  <a16:creationId xmlns:a16="http://schemas.microsoft.com/office/drawing/2014/main" id="{DCF1561A-EB33-3B74-BCA0-1A2C8D43EC5E}"/>
                </a:ext>
              </a:extLst>
            </p:cNvPr>
            <p:cNvSpPr/>
            <p:nvPr/>
          </p:nvSpPr>
          <p:spPr>
            <a:xfrm rot="10800000" flipH="1">
              <a:off x="5251926" y="1107992"/>
              <a:ext cx="3526358" cy="3526358"/>
            </a:xfrm>
            <a:custGeom>
              <a:avLst/>
              <a:gdLst/>
              <a:ahLst/>
              <a:cxnLst/>
              <a:rect l="l" t="t" r="r" b="b"/>
              <a:pathLst>
                <a:path w="81572" h="81572" extrusionOk="0">
                  <a:moveTo>
                    <a:pt x="40786" y="1"/>
                  </a:moveTo>
                  <a:cubicBezTo>
                    <a:pt x="18262" y="1"/>
                    <a:pt x="0" y="18262"/>
                    <a:pt x="0" y="40786"/>
                  </a:cubicBezTo>
                  <a:cubicBezTo>
                    <a:pt x="0" y="63310"/>
                    <a:pt x="18262" y="81572"/>
                    <a:pt x="40786" y="81572"/>
                  </a:cubicBezTo>
                  <a:cubicBezTo>
                    <a:pt x="63310" y="81572"/>
                    <a:pt x="81571" y="63310"/>
                    <a:pt x="81571" y="40786"/>
                  </a:cubicBezTo>
                  <a:cubicBezTo>
                    <a:pt x="81571" y="18262"/>
                    <a:pt x="63310" y="1"/>
                    <a:pt x="40786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2">
              <a:extLst>
                <a:ext uri="{FF2B5EF4-FFF2-40B4-BE49-F238E27FC236}">
                  <a16:creationId xmlns:a16="http://schemas.microsoft.com/office/drawing/2014/main" id="{7E968297-287B-22B9-58FC-5C1597114894}"/>
                </a:ext>
              </a:extLst>
            </p:cNvPr>
            <p:cNvSpPr/>
            <p:nvPr/>
          </p:nvSpPr>
          <p:spPr>
            <a:xfrm rot="5400000" flipH="1">
              <a:off x="4923367" y="779167"/>
              <a:ext cx="4183612" cy="4183805"/>
            </a:xfrm>
            <a:custGeom>
              <a:avLst/>
              <a:gdLst/>
              <a:ahLst/>
              <a:cxnLst/>
              <a:rect l="l" t="t" r="r" b="b"/>
              <a:pathLst>
                <a:path w="19266" h="19266" extrusionOk="0">
                  <a:moveTo>
                    <a:pt x="8884" y="0"/>
                  </a:moveTo>
                  <a:lnTo>
                    <a:pt x="8636" y="1898"/>
                  </a:lnTo>
                  <a:cubicBezTo>
                    <a:pt x="7934" y="1995"/>
                    <a:pt x="7261" y="2173"/>
                    <a:pt x="6629" y="2435"/>
                  </a:cubicBezTo>
                  <a:lnTo>
                    <a:pt x="5459" y="908"/>
                  </a:lnTo>
                  <a:lnTo>
                    <a:pt x="4167" y="1665"/>
                  </a:lnTo>
                  <a:lnTo>
                    <a:pt x="4909" y="3438"/>
                  </a:lnTo>
                  <a:cubicBezTo>
                    <a:pt x="4359" y="3850"/>
                    <a:pt x="3864" y="4360"/>
                    <a:pt x="3438" y="4910"/>
                  </a:cubicBezTo>
                  <a:lnTo>
                    <a:pt x="1664" y="4167"/>
                  </a:lnTo>
                  <a:lnTo>
                    <a:pt x="908" y="5460"/>
                  </a:lnTo>
                  <a:lnTo>
                    <a:pt x="2448" y="6628"/>
                  </a:lnTo>
                  <a:cubicBezTo>
                    <a:pt x="2173" y="7261"/>
                    <a:pt x="1994" y="7935"/>
                    <a:pt x="1911" y="8636"/>
                  </a:cubicBezTo>
                  <a:lnTo>
                    <a:pt x="1" y="8883"/>
                  </a:lnTo>
                  <a:lnTo>
                    <a:pt x="1" y="10383"/>
                  </a:lnTo>
                  <a:lnTo>
                    <a:pt x="1911" y="10616"/>
                  </a:lnTo>
                  <a:cubicBezTo>
                    <a:pt x="1994" y="11318"/>
                    <a:pt x="2173" y="12005"/>
                    <a:pt x="2448" y="12638"/>
                  </a:cubicBezTo>
                  <a:lnTo>
                    <a:pt x="908" y="13793"/>
                  </a:lnTo>
                  <a:lnTo>
                    <a:pt x="1664" y="15099"/>
                  </a:lnTo>
                  <a:lnTo>
                    <a:pt x="3438" y="14343"/>
                  </a:lnTo>
                  <a:cubicBezTo>
                    <a:pt x="3864" y="14906"/>
                    <a:pt x="4359" y="15401"/>
                    <a:pt x="4909" y="15814"/>
                  </a:cubicBezTo>
                  <a:lnTo>
                    <a:pt x="4167" y="17588"/>
                  </a:lnTo>
                  <a:lnTo>
                    <a:pt x="5459" y="18344"/>
                  </a:lnTo>
                  <a:lnTo>
                    <a:pt x="6629" y="16818"/>
                  </a:lnTo>
                  <a:cubicBezTo>
                    <a:pt x="7261" y="17079"/>
                    <a:pt x="7934" y="17258"/>
                    <a:pt x="8636" y="17354"/>
                  </a:cubicBezTo>
                  <a:lnTo>
                    <a:pt x="8884" y="19266"/>
                  </a:lnTo>
                  <a:lnTo>
                    <a:pt x="10382" y="19266"/>
                  </a:lnTo>
                  <a:lnTo>
                    <a:pt x="10616" y="17354"/>
                  </a:lnTo>
                  <a:cubicBezTo>
                    <a:pt x="11331" y="17258"/>
                    <a:pt x="12005" y="17079"/>
                    <a:pt x="12637" y="16818"/>
                  </a:cubicBezTo>
                  <a:lnTo>
                    <a:pt x="13792" y="18344"/>
                  </a:lnTo>
                  <a:lnTo>
                    <a:pt x="15099" y="17588"/>
                  </a:lnTo>
                  <a:lnTo>
                    <a:pt x="14357" y="15814"/>
                  </a:lnTo>
                  <a:cubicBezTo>
                    <a:pt x="14907" y="15401"/>
                    <a:pt x="15402" y="14906"/>
                    <a:pt x="15827" y="14343"/>
                  </a:cubicBezTo>
                  <a:lnTo>
                    <a:pt x="17602" y="15099"/>
                  </a:lnTo>
                  <a:lnTo>
                    <a:pt x="18344" y="13793"/>
                  </a:lnTo>
                  <a:lnTo>
                    <a:pt x="16818" y="12638"/>
                  </a:lnTo>
                  <a:cubicBezTo>
                    <a:pt x="17079" y="12005"/>
                    <a:pt x="17258" y="11318"/>
                    <a:pt x="17354" y="10616"/>
                  </a:cubicBezTo>
                  <a:lnTo>
                    <a:pt x="19265" y="10383"/>
                  </a:lnTo>
                  <a:lnTo>
                    <a:pt x="19265" y="8883"/>
                  </a:lnTo>
                  <a:lnTo>
                    <a:pt x="17354" y="8636"/>
                  </a:lnTo>
                  <a:cubicBezTo>
                    <a:pt x="17258" y="7935"/>
                    <a:pt x="17079" y="7261"/>
                    <a:pt x="16818" y="6628"/>
                  </a:cubicBezTo>
                  <a:lnTo>
                    <a:pt x="18344" y="5460"/>
                  </a:lnTo>
                  <a:lnTo>
                    <a:pt x="17602" y="4167"/>
                  </a:lnTo>
                  <a:lnTo>
                    <a:pt x="15827" y="4910"/>
                  </a:lnTo>
                  <a:cubicBezTo>
                    <a:pt x="15402" y="4360"/>
                    <a:pt x="14907" y="3850"/>
                    <a:pt x="14357" y="3438"/>
                  </a:cubicBezTo>
                  <a:lnTo>
                    <a:pt x="15099" y="1665"/>
                  </a:lnTo>
                  <a:lnTo>
                    <a:pt x="13792" y="908"/>
                  </a:lnTo>
                  <a:lnTo>
                    <a:pt x="12637" y="2435"/>
                  </a:lnTo>
                  <a:cubicBezTo>
                    <a:pt x="12005" y="2173"/>
                    <a:pt x="11331" y="1995"/>
                    <a:pt x="10616" y="1898"/>
                  </a:cubicBezTo>
                  <a:lnTo>
                    <a:pt x="103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3" name="Google Shape;2303;p42">
            <a:extLst>
              <a:ext uri="{FF2B5EF4-FFF2-40B4-BE49-F238E27FC236}">
                <a16:creationId xmlns:a16="http://schemas.microsoft.com/office/drawing/2014/main" id="{1C2E2D10-3039-70E3-4F4B-478A15A806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4" y="2724550"/>
            <a:ext cx="4183805" cy="13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State-machine</a:t>
            </a:r>
            <a:endParaRPr/>
          </a:p>
        </p:txBody>
      </p:sp>
      <p:sp>
        <p:nvSpPr>
          <p:cNvPr id="2304" name="Google Shape;2304;p42">
            <a:extLst>
              <a:ext uri="{FF2B5EF4-FFF2-40B4-BE49-F238E27FC236}">
                <a16:creationId xmlns:a16="http://schemas.microsoft.com/office/drawing/2014/main" id="{E75136CC-D6D6-C5C4-8C5A-AFF392EEA63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3224" y="1695975"/>
            <a:ext cx="111557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122FD78-7ACB-DFFD-9271-B1D2A156AE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13" t="1803" r="26869" b="1103"/>
          <a:stretch>
            <a:fillRect/>
          </a:stretch>
        </p:blipFill>
        <p:spPr>
          <a:xfrm>
            <a:off x="5377486" y="1224640"/>
            <a:ext cx="3290899" cy="3297676"/>
          </a:xfrm>
          <a:prstGeom prst="ellipse">
            <a:avLst/>
          </a:prstGeom>
          <a:ln w="12700">
            <a:solidFill>
              <a:schemeClr val="bg2"/>
            </a:solidFill>
          </a:ln>
          <a:effectLst/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6519FB34-B21A-0A12-44B2-6A198217A2DD}"/>
              </a:ext>
            </a:extLst>
          </p:cNvPr>
          <p:cNvSpPr/>
          <p:nvPr/>
        </p:nvSpPr>
        <p:spPr>
          <a:xfrm>
            <a:off x="6884882" y="-1453122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1A0C02D-46DA-4EC3-55E5-AA61B0CFA1D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16402"/>
            <a:ext cx="2463152" cy="1128859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8876FD-A596-D874-81BC-A9982FAFE197}"/>
              </a:ext>
            </a:extLst>
          </p:cNvPr>
          <p:cNvSpPr txBox="1">
            <a:spLocks/>
          </p:cNvSpPr>
          <p:nvPr/>
        </p:nvSpPr>
        <p:spPr>
          <a:xfrm>
            <a:off x="3559538" y="4843731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3929337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672024-30B5-09A4-91A8-B9E2275D0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2380" y="339904"/>
            <a:ext cx="3441242" cy="820687"/>
          </a:xfrm>
        </p:spPr>
        <p:txBody>
          <a:bodyPr/>
          <a:lstStyle/>
          <a:p>
            <a:pPr algn="ctr"/>
            <a:r>
              <a:rPr lang="en-GB" err="1"/>
              <a:t>Statemachine</a:t>
            </a:r>
            <a:endParaRPr lang="en-GB"/>
          </a:p>
        </p:txBody>
      </p:sp>
      <p:pic>
        <p:nvPicPr>
          <p:cNvPr id="14" name="Grafik 13" descr="Ein Bild, das Text, Diagramm, Screenshot, Plan enthält.&#10;&#10;KI-generierte Inhalte können fehlerhaft sein.">
            <a:extLst>
              <a:ext uri="{FF2B5EF4-FFF2-40B4-BE49-F238E27FC236}">
                <a16:creationId xmlns:a16="http://schemas.microsoft.com/office/drawing/2014/main" id="{99FD79C7-0EF4-5B86-F7F5-C2C92D0E3D7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62275" y="1206434"/>
            <a:ext cx="7068766" cy="3769510"/>
          </a:xfrm>
          <a:prstGeom prst="rect">
            <a:avLst/>
          </a:prstGeom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0DC08ADE-E9F1-43CE-A8FC-87BF7E0FAC50}"/>
              </a:ext>
            </a:extLst>
          </p:cNvPr>
          <p:cNvSpPr/>
          <p:nvPr/>
        </p:nvSpPr>
        <p:spPr>
          <a:xfrm>
            <a:off x="6884882" y="-1466570"/>
            <a:ext cx="2553813" cy="2553813"/>
          </a:xfrm>
          <a:prstGeom prst="ellipse">
            <a:avLst/>
          </a:prstGeom>
          <a:solidFill>
            <a:srgbClr val="D412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7F3738D-71AC-1DA4-5D2E-4398A0BF6EA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093" y="-229850"/>
            <a:ext cx="2463152" cy="1128859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1CD320-851C-5A1D-AE77-4174B1AB46F1}"/>
              </a:ext>
            </a:extLst>
          </p:cNvPr>
          <p:cNvSpPr txBox="1">
            <a:spLocks/>
          </p:cNvSpPr>
          <p:nvPr/>
        </p:nvSpPr>
        <p:spPr>
          <a:xfrm>
            <a:off x="3559538" y="4877596"/>
            <a:ext cx="2194003" cy="319174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Century Gothic"/>
              </a:rPr>
              <a:t>WWW.FH-KAERNTEN.AT</a:t>
            </a:r>
          </a:p>
        </p:txBody>
      </p:sp>
    </p:spTree>
    <p:extLst>
      <p:ext uri="{BB962C8B-B14F-4D97-AF65-F5344CB8AC3E}">
        <p14:creationId xmlns:p14="http://schemas.microsoft.com/office/powerpoint/2010/main" val="2097200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tories and Industry by Slidesgo">
  <a:themeElements>
    <a:clrScheme name="Simple Light">
      <a:dk1>
        <a:srgbClr val="434343"/>
      </a:dk1>
      <a:lt1>
        <a:srgbClr val="FFFFFF"/>
      </a:lt1>
      <a:dk2>
        <a:srgbClr val="000000"/>
      </a:dk2>
      <a:lt2>
        <a:srgbClr val="666666"/>
      </a:lt2>
      <a:accent1>
        <a:srgbClr val="999999"/>
      </a:accent1>
      <a:accent2>
        <a:srgbClr val="D9D9D9"/>
      </a:accent2>
      <a:accent3>
        <a:srgbClr val="EFEFE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f91d39e-4738-4cc6-8bb2-704e966d340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3558E8D41F64645B100BEA798861A36" ma:contentTypeVersion="5" ma:contentTypeDescription="Ein neues Dokument erstellen." ma:contentTypeScope="" ma:versionID="c601b99d268211c1e24696cd448d67be">
  <xsd:schema xmlns:xsd="http://www.w3.org/2001/XMLSchema" xmlns:xs="http://www.w3.org/2001/XMLSchema" xmlns:p="http://schemas.microsoft.com/office/2006/metadata/properties" xmlns:ns3="3f91d39e-4738-4cc6-8bb2-704e966d3405" targetNamespace="http://schemas.microsoft.com/office/2006/metadata/properties" ma:root="true" ma:fieldsID="28dd2a5039e882c555b18371d76bf45d" ns3:_="">
    <xsd:import namespace="3f91d39e-4738-4cc6-8bb2-704e966d3405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91d39e-4738-4cc6-8bb2-704e966d3405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450E195-723B-4860-924B-66675A131640}">
  <ds:schemaRefs>
    <ds:schemaRef ds:uri="http://purl.org/dc/terms/"/>
    <ds:schemaRef ds:uri="http://purl.org/dc/elements/1.1/"/>
    <ds:schemaRef ds:uri="http://purl.org/dc/dcmitype/"/>
    <ds:schemaRef ds:uri="3f91d39e-4738-4cc6-8bb2-704e966d3405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CE4A4A6-5199-4432-9389-B48237A266D7}">
  <ds:schemaRefs>
    <ds:schemaRef ds:uri="3f91d39e-4738-4cc6-8bb2-704e966d340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E23D165-05C7-483B-8661-46B089F2D7C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348</Words>
  <Application>Microsoft Office PowerPoint</Application>
  <PresentationFormat>On-screen Show (16:9)</PresentationFormat>
  <Paragraphs>115</Paragraphs>
  <Slides>19</Slides>
  <Notes>14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Corbel</vt:lpstr>
      <vt:lpstr>Amiko</vt:lpstr>
      <vt:lpstr>Aldrich</vt:lpstr>
      <vt:lpstr>Arial</vt:lpstr>
      <vt:lpstr>Arimo</vt:lpstr>
      <vt:lpstr>Nunito Light</vt:lpstr>
      <vt:lpstr>Bebas Neue</vt:lpstr>
      <vt:lpstr>Factories and Industry by Slidesgo</vt:lpstr>
      <vt:lpstr>BAR Bot-EV03</vt:lpstr>
      <vt:lpstr>Unser Team</vt:lpstr>
      <vt:lpstr>PowerPoint Presentation</vt:lpstr>
      <vt:lpstr>Agenda</vt:lpstr>
      <vt:lpstr>Sensoren und Aktoren</vt:lpstr>
      <vt:lpstr>Hardware</vt:lpstr>
      <vt:lpstr>Aufbau Bar Bot</vt:lpstr>
      <vt:lpstr>State-machine</vt:lpstr>
      <vt:lpstr>Statemachine</vt:lpstr>
      <vt:lpstr>Statemachine</vt:lpstr>
      <vt:lpstr>Fahrlogik und Regelung</vt:lpstr>
      <vt:lpstr>Balancer</vt:lpstr>
      <vt:lpstr>Drehzahlregelung und Beschleunigung</vt:lpstr>
      <vt:lpstr>Hinderniserkennung</vt:lpstr>
      <vt:lpstr>Probleme und Fazit</vt:lpstr>
      <vt:lpstr>Probleme</vt:lpstr>
      <vt:lpstr>PowerPoint Presentation</vt:lpstr>
      <vt:lpstr>LIVE 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Rafael</dc:creator>
  <cp:lastModifiedBy>Florian Wall</cp:lastModifiedBy>
  <cp:revision>6</cp:revision>
  <dcterms:modified xsi:type="dcterms:W3CDTF">2026-02-09T09:51:56Z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0x010100D3558E8D41F64645B100BEA798861A36</vt:lpwstr>
  </property>
</Properties>
</file>

<file path=docProps/thumbnail.jpeg>
</file>